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57" r:id="rId5"/>
    <p:sldId id="272" r:id="rId6"/>
    <p:sldId id="28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ser-Hoye, Rebecca" initials="MR" lastIdx="1" clrIdx="0">
    <p:extLst>
      <p:ext uri="{19B8F6BF-5375-455C-9EA6-DF929625EA0E}">
        <p15:presenceInfo xmlns:p15="http://schemas.microsoft.com/office/powerpoint/2012/main" userId="S-1-5-21-1108315343-725651118-2080461254-11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1ED0E-D9E2-45A8-BB77-37859B828E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8C78A-8A9A-4F7A-9713-69EB3470859B}">
      <dgm:prSet phldrT="[Text]"/>
      <dgm:spPr/>
      <dgm:t>
        <a:bodyPr/>
        <a:lstStyle/>
        <a:p>
          <a:endParaRPr lang="en-US" dirty="0"/>
        </a:p>
      </dgm:t>
    </dgm:pt>
    <dgm:pt modelId="{B928C3E3-DCC2-4FB0-A94B-D34902542409}" type="parTrans" cxnId="{28725713-598A-4CEB-B0F7-9E2CE681C09A}">
      <dgm:prSet/>
      <dgm:spPr/>
      <dgm:t>
        <a:bodyPr/>
        <a:lstStyle/>
        <a:p>
          <a:endParaRPr lang="en-US"/>
        </a:p>
      </dgm:t>
    </dgm:pt>
    <dgm:pt modelId="{65E311EC-F454-4270-A97F-8FE8C27DB4C6}" type="sibTrans" cxnId="{28725713-598A-4CEB-B0F7-9E2CE681C09A}">
      <dgm:prSet/>
      <dgm:spPr/>
      <dgm:t>
        <a:bodyPr/>
        <a:lstStyle/>
        <a:p>
          <a:endParaRPr lang="en-US"/>
        </a:p>
      </dgm:t>
    </dgm:pt>
    <dgm:pt modelId="{D6187553-2274-4150-AE1D-1B0DE20BFE3F}">
      <dgm:prSet phldrT="[Text]"/>
      <dgm:spPr/>
      <dgm:t>
        <a:bodyPr/>
        <a:lstStyle/>
        <a:p>
          <a:r>
            <a:rPr lang="en-US" dirty="0"/>
            <a:t>Sean Healey, LSP: Team Leader</a:t>
          </a:r>
        </a:p>
      </dgm:t>
    </dgm:pt>
    <dgm:pt modelId="{7D367686-AFD0-407B-930D-8EA486285A2E}" type="parTrans" cxnId="{6B3F431B-D92D-4354-8201-B86F6DB48377}">
      <dgm:prSet/>
      <dgm:spPr/>
      <dgm:t>
        <a:bodyPr/>
        <a:lstStyle/>
        <a:p>
          <a:endParaRPr lang="en-US"/>
        </a:p>
      </dgm:t>
    </dgm:pt>
    <dgm:pt modelId="{DFC2EC91-6E50-4792-A480-1567A90C1ADF}" type="sibTrans" cxnId="{6B3F431B-D92D-4354-8201-B86F6DB48377}">
      <dgm:prSet/>
      <dgm:spPr/>
      <dgm:t>
        <a:bodyPr/>
        <a:lstStyle/>
        <a:p>
          <a:endParaRPr lang="en-US"/>
        </a:p>
      </dgm:t>
    </dgm:pt>
    <dgm:pt modelId="{AFED776A-C707-4B76-AD04-811BF46E419A}">
      <dgm:prSet phldrT="[Text]"/>
      <dgm:spPr/>
      <dgm:t>
        <a:bodyPr/>
        <a:lstStyle/>
        <a:p>
          <a:endParaRPr lang="en-US" dirty="0"/>
        </a:p>
      </dgm:t>
    </dgm:pt>
    <dgm:pt modelId="{142C9084-07C6-4F7B-B8F7-6A23B6BB774C}" type="parTrans" cxnId="{EC189F41-D310-4915-8C07-7A5C684C4924}">
      <dgm:prSet/>
      <dgm:spPr/>
      <dgm:t>
        <a:bodyPr/>
        <a:lstStyle/>
        <a:p>
          <a:endParaRPr lang="en-US"/>
        </a:p>
      </dgm:t>
    </dgm:pt>
    <dgm:pt modelId="{1F7DB757-BAA7-4B94-A7B9-3CA1809047A6}" type="sibTrans" cxnId="{EC189F41-D310-4915-8C07-7A5C684C4924}">
      <dgm:prSet/>
      <dgm:spPr/>
      <dgm:t>
        <a:bodyPr/>
        <a:lstStyle/>
        <a:p>
          <a:endParaRPr lang="en-US"/>
        </a:p>
      </dgm:t>
    </dgm:pt>
    <dgm:pt modelId="{D328272A-BC32-4572-B4DD-89C3CE1B02A5}" type="pres">
      <dgm:prSet presAssocID="{B681ED0E-D9E2-45A8-BB77-37859B828E00}" presName="Name0" presStyleCnt="0">
        <dgm:presLayoutVars>
          <dgm:dir/>
          <dgm:animLvl val="lvl"/>
          <dgm:resizeHandles val="exact"/>
        </dgm:presLayoutVars>
      </dgm:prSet>
      <dgm:spPr/>
    </dgm:pt>
    <dgm:pt modelId="{262F85E9-294C-42CD-8E24-5BF70EAC4525}" type="pres">
      <dgm:prSet presAssocID="{99E8C78A-8A9A-4F7A-9713-69EB3470859B}" presName="linNode" presStyleCnt="0"/>
      <dgm:spPr/>
    </dgm:pt>
    <dgm:pt modelId="{6DD56A0B-238D-4D9A-ACB1-93B4E6934EAC}" type="pres">
      <dgm:prSet presAssocID="{99E8C78A-8A9A-4F7A-9713-69EB3470859B}" presName="parentText" presStyleLbl="node1" presStyleIdx="0" presStyleCnt="1" custLinFactNeighborX="1591">
        <dgm:presLayoutVars>
          <dgm:chMax val="1"/>
          <dgm:bulletEnabled val="1"/>
        </dgm:presLayoutVars>
      </dgm:prSet>
      <dgm:spPr/>
    </dgm:pt>
    <dgm:pt modelId="{AB3C6474-9474-4AB7-A441-BB6915D2ECE3}" type="pres">
      <dgm:prSet presAssocID="{99E8C78A-8A9A-4F7A-9713-69EB3470859B}" presName="descendantText" presStyleLbl="alignAccFollowNode1" presStyleIdx="0" presStyleCnt="1" custScaleY="49899" custLinFactNeighborX="-1827" custLinFactNeighborY="1873">
        <dgm:presLayoutVars>
          <dgm:bulletEnabled val="1"/>
        </dgm:presLayoutVars>
      </dgm:prSet>
      <dgm:spPr/>
    </dgm:pt>
  </dgm:ptLst>
  <dgm:cxnLst>
    <dgm:cxn modelId="{28725713-598A-4CEB-B0F7-9E2CE681C09A}" srcId="{B681ED0E-D9E2-45A8-BB77-37859B828E00}" destId="{99E8C78A-8A9A-4F7A-9713-69EB3470859B}" srcOrd="0" destOrd="0" parTransId="{B928C3E3-DCC2-4FB0-A94B-D34902542409}" sibTransId="{65E311EC-F454-4270-A97F-8FE8C27DB4C6}"/>
    <dgm:cxn modelId="{F2642416-6371-42AF-ADDF-FD8B6D06A188}" type="presOf" srcId="{D6187553-2274-4150-AE1D-1B0DE20BFE3F}" destId="{AB3C6474-9474-4AB7-A441-BB6915D2ECE3}" srcOrd="0" destOrd="0" presId="urn:microsoft.com/office/officeart/2005/8/layout/vList5"/>
    <dgm:cxn modelId="{6B3F431B-D92D-4354-8201-B86F6DB48377}" srcId="{99E8C78A-8A9A-4F7A-9713-69EB3470859B}" destId="{D6187553-2274-4150-AE1D-1B0DE20BFE3F}" srcOrd="0" destOrd="0" parTransId="{7D367686-AFD0-407B-930D-8EA486285A2E}" sibTransId="{DFC2EC91-6E50-4792-A480-1567A90C1ADF}"/>
    <dgm:cxn modelId="{EC189F41-D310-4915-8C07-7A5C684C4924}" srcId="{99E8C78A-8A9A-4F7A-9713-69EB3470859B}" destId="{AFED776A-C707-4B76-AD04-811BF46E419A}" srcOrd="1" destOrd="0" parTransId="{142C9084-07C6-4F7B-B8F7-6A23B6BB774C}" sibTransId="{1F7DB757-BAA7-4B94-A7B9-3CA1809047A6}"/>
    <dgm:cxn modelId="{3AE8D663-CAD6-4E4B-82A0-3AE3D3149315}" type="presOf" srcId="{99E8C78A-8A9A-4F7A-9713-69EB3470859B}" destId="{6DD56A0B-238D-4D9A-ACB1-93B4E6934EAC}" srcOrd="0" destOrd="0" presId="urn:microsoft.com/office/officeart/2005/8/layout/vList5"/>
    <dgm:cxn modelId="{7D36F257-F2F5-4057-A1C4-25E2C4A238EA}" type="presOf" srcId="{B681ED0E-D9E2-45A8-BB77-37859B828E00}" destId="{D328272A-BC32-4572-B4DD-89C3CE1B02A5}" srcOrd="0" destOrd="0" presId="urn:microsoft.com/office/officeart/2005/8/layout/vList5"/>
    <dgm:cxn modelId="{23E5139A-FEA3-48C9-A753-65BE72B940AC}" type="presOf" srcId="{AFED776A-C707-4B76-AD04-811BF46E419A}" destId="{AB3C6474-9474-4AB7-A441-BB6915D2ECE3}" srcOrd="0" destOrd="1" presId="urn:microsoft.com/office/officeart/2005/8/layout/vList5"/>
    <dgm:cxn modelId="{043E1E2F-674E-4C16-86A7-88781F79E299}" type="presParOf" srcId="{D328272A-BC32-4572-B4DD-89C3CE1B02A5}" destId="{262F85E9-294C-42CD-8E24-5BF70EAC4525}" srcOrd="0" destOrd="0" presId="urn:microsoft.com/office/officeart/2005/8/layout/vList5"/>
    <dgm:cxn modelId="{281908C7-9E8D-44D5-B92A-D9D4A4D983BF}" type="presParOf" srcId="{262F85E9-294C-42CD-8E24-5BF70EAC4525}" destId="{6DD56A0B-238D-4D9A-ACB1-93B4E6934EAC}" srcOrd="0" destOrd="0" presId="urn:microsoft.com/office/officeart/2005/8/layout/vList5"/>
    <dgm:cxn modelId="{A23EE7BA-2791-420D-966C-21CF747A4100}" type="presParOf" srcId="{262F85E9-294C-42CD-8E24-5BF70EAC4525}" destId="{AB3C6474-9474-4AB7-A441-BB6915D2EC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5312F-CCAA-424B-9D69-259EA791F6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D6E7E3-0482-479F-889B-731C0A3CF695}">
      <dgm:prSet phldrT="[Text]"/>
      <dgm:spPr/>
      <dgm:t>
        <a:bodyPr/>
        <a:lstStyle/>
        <a:p>
          <a:r>
            <a:rPr lang="en-US" dirty="0"/>
            <a:t>Regulatory Status</a:t>
          </a:r>
        </a:p>
      </dgm:t>
    </dgm:pt>
    <dgm:pt modelId="{6C634C53-AA29-4548-A3E0-7F6D7059D497}" type="parTrans" cxnId="{D80050F7-B93F-44C2-8264-1EA429737002}">
      <dgm:prSet/>
      <dgm:spPr/>
      <dgm:t>
        <a:bodyPr/>
        <a:lstStyle/>
        <a:p>
          <a:endParaRPr lang="en-US"/>
        </a:p>
      </dgm:t>
    </dgm:pt>
    <dgm:pt modelId="{B32F0F11-E8C7-46CF-A576-0D726E441204}" type="sibTrans" cxnId="{D80050F7-B93F-44C2-8264-1EA429737002}">
      <dgm:prSet/>
      <dgm:spPr/>
      <dgm:t>
        <a:bodyPr/>
        <a:lstStyle/>
        <a:p>
          <a:endParaRPr lang="en-US"/>
        </a:p>
      </dgm:t>
    </dgm:pt>
    <dgm:pt modelId="{2893AD0A-7FFB-4C7D-9DF1-A019AFE21EDB}">
      <dgm:prSet phldrT="[Text]"/>
      <dgm:spPr/>
      <dgm:t>
        <a:bodyPr/>
        <a:lstStyle/>
        <a:p>
          <a:r>
            <a:rPr lang="en-US" dirty="0"/>
            <a:t>Review of Sampling Performed </a:t>
          </a:r>
        </a:p>
      </dgm:t>
    </dgm:pt>
    <dgm:pt modelId="{CB22B19E-2283-480F-BA86-B662F8A912A4}" type="parTrans" cxnId="{C634D164-2DBF-44E0-880E-D64A1A31969A}">
      <dgm:prSet/>
      <dgm:spPr/>
      <dgm:t>
        <a:bodyPr/>
        <a:lstStyle/>
        <a:p>
          <a:endParaRPr lang="en-US"/>
        </a:p>
      </dgm:t>
    </dgm:pt>
    <dgm:pt modelId="{45FCAF0B-8A0B-4008-8DD0-95CD741E386D}" type="sibTrans" cxnId="{C634D164-2DBF-44E0-880E-D64A1A31969A}">
      <dgm:prSet/>
      <dgm:spPr/>
      <dgm:t>
        <a:bodyPr/>
        <a:lstStyle/>
        <a:p>
          <a:endParaRPr lang="en-US"/>
        </a:p>
      </dgm:t>
    </dgm:pt>
    <dgm:pt modelId="{9BDDCA05-A0A0-4AE7-88DC-BF1646EE3CDF}">
      <dgm:prSet phldrT="[Text]"/>
      <dgm:spPr/>
      <dgm:t>
        <a:bodyPr/>
        <a:lstStyle/>
        <a:p>
          <a:r>
            <a:rPr lang="en-US" dirty="0"/>
            <a:t>Next Steps</a:t>
          </a:r>
        </a:p>
      </dgm:t>
    </dgm:pt>
    <dgm:pt modelId="{298C39BE-0FFA-4383-B639-E10E5881EAC2}" type="parTrans" cxnId="{33DD4950-67A7-4D87-BA1E-A94ED0EE2039}">
      <dgm:prSet/>
      <dgm:spPr/>
      <dgm:t>
        <a:bodyPr/>
        <a:lstStyle/>
        <a:p>
          <a:endParaRPr lang="en-US"/>
        </a:p>
      </dgm:t>
    </dgm:pt>
    <dgm:pt modelId="{625BC88F-2983-4E4A-9A0D-0AB17724CCD7}" type="sibTrans" cxnId="{33DD4950-67A7-4D87-BA1E-A94ED0EE2039}">
      <dgm:prSet/>
      <dgm:spPr/>
      <dgm:t>
        <a:bodyPr/>
        <a:lstStyle/>
        <a:p>
          <a:endParaRPr lang="en-US"/>
        </a:p>
      </dgm:t>
    </dgm:pt>
    <dgm:pt modelId="{96B9DD62-6BA8-4EA7-8700-0D6793F207BD}" type="pres">
      <dgm:prSet presAssocID="{DF05312F-CCAA-424B-9D69-259EA791F6AD}" presName="linear" presStyleCnt="0">
        <dgm:presLayoutVars>
          <dgm:animLvl val="lvl"/>
          <dgm:resizeHandles val="exact"/>
        </dgm:presLayoutVars>
      </dgm:prSet>
      <dgm:spPr/>
    </dgm:pt>
    <dgm:pt modelId="{28CB6C9A-60E4-4A4D-B373-F66220FABB89}" type="pres">
      <dgm:prSet presAssocID="{03D6E7E3-0482-479F-889B-731C0A3CF695}" presName="parentText" presStyleLbl="node1" presStyleIdx="0" presStyleCnt="3" custLinFactY="-3936" custLinFactNeighborX="0" custLinFactNeighborY="-100000">
        <dgm:presLayoutVars>
          <dgm:chMax val="0"/>
          <dgm:bulletEnabled val="1"/>
        </dgm:presLayoutVars>
      </dgm:prSet>
      <dgm:spPr/>
    </dgm:pt>
    <dgm:pt modelId="{4CEFA513-B9A2-4F13-AD9F-D209F7BEE107}" type="pres">
      <dgm:prSet presAssocID="{B32F0F11-E8C7-46CF-A576-0D726E441204}" presName="spacer" presStyleCnt="0"/>
      <dgm:spPr/>
    </dgm:pt>
    <dgm:pt modelId="{3218DCD6-268C-410F-B37E-3B021EDC6BDC}" type="pres">
      <dgm:prSet presAssocID="{2893AD0A-7FFB-4C7D-9DF1-A019AFE21EDB}" presName="parentText" presStyleLbl="node1" presStyleIdx="1" presStyleCnt="3" custLinFactNeighborX="515" custLinFactNeighborY="-96324">
        <dgm:presLayoutVars>
          <dgm:chMax val="0"/>
          <dgm:bulletEnabled val="1"/>
        </dgm:presLayoutVars>
      </dgm:prSet>
      <dgm:spPr/>
    </dgm:pt>
    <dgm:pt modelId="{04F54719-B422-4CDB-917E-BAC6F3F10555}" type="pres">
      <dgm:prSet presAssocID="{45FCAF0B-8A0B-4008-8DD0-95CD741E386D}" presName="spacer" presStyleCnt="0"/>
      <dgm:spPr/>
    </dgm:pt>
    <dgm:pt modelId="{459E0A5D-F09A-4364-957B-0E9C913E3EF9}" type="pres">
      <dgm:prSet presAssocID="{9BDDCA05-A0A0-4AE7-88DC-BF1646EE3CDF}" presName="parentText" presStyleLbl="node1" presStyleIdx="2" presStyleCnt="3" custLinFactNeighborX="515" custLinFactNeighborY="19465">
        <dgm:presLayoutVars>
          <dgm:chMax val="0"/>
          <dgm:bulletEnabled val="1"/>
        </dgm:presLayoutVars>
      </dgm:prSet>
      <dgm:spPr/>
    </dgm:pt>
  </dgm:ptLst>
  <dgm:cxnLst>
    <dgm:cxn modelId="{B0989D1F-F3CC-4342-8F37-8F88DF52B045}" type="presOf" srcId="{2893AD0A-7FFB-4C7D-9DF1-A019AFE21EDB}" destId="{3218DCD6-268C-410F-B37E-3B021EDC6BDC}" srcOrd="0" destOrd="0" presId="urn:microsoft.com/office/officeart/2005/8/layout/vList2"/>
    <dgm:cxn modelId="{EDCDB93E-0AE2-4B8D-87A6-3F102599BAEE}" type="presOf" srcId="{03D6E7E3-0482-479F-889B-731C0A3CF695}" destId="{28CB6C9A-60E4-4A4D-B373-F66220FABB89}" srcOrd="0" destOrd="0" presId="urn:microsoft.com/office/officeart/2005/8/layout/vList2"/>
    <dgm:cxn modelId="{C634D164-2DBF-44E0-880E-D64A1A31969A}" srcId="{DF05312F-CCAA-424B-9D69-259EA791F6AD}" destId="{2893AD0A-7FFB-4C7D-9DF1-A019AFE21EDB}" srcOrd="1" destOrd="0" parTransId="{CB22B19E-2283-480F-BA86-B662F8A912A4}" sibTransId="{45FCAF0B-8A0B-4008-8DD0-95CD741E386D}"/>
    <dgm:cxn modelId="{33DD4950-67A7-4D87-BA1E-A94ED0EE2039}" srcId="{DF05312F-CCAA-424B-9D69-259EA791F6AD}" destId="{9BDDCA05-A0A0-4AE7-88DC-BF1646EE3CDF}" srcOrd="2" destOrd="0" parTransId="{298C39BE-0FFA-4383-B639-E10E5881EAC2}" sibTransId="{625BC88F-2983-4E4A-9A0D-0AB17724CCD7}"/>
    <dgm:cxn modelId="{D36C7973-A0DA-45B4-93BA-3029A2524470}" type="presOf" srcId="{9BDDCA05-A0A0-4AE7-88DC-BF1646EE3CDF}" destId="{459E0A5D-F09A-4364-957B-0E9C913E3EF9}" srcOrd="0" destOrd="0" presId="urn:microsoft.com/office/officeart/2005/8/layout/vList2"/>
    <dgm:cxn modelId="{3E6EF9C4-DC6A-4851-BC3F-D51E6FEE8252}" type="presOf" srcId="{DF05312F-CCAA-424B-9D69-259EA791F6AD}" destId="{96B9DD62-6BA8-4EA7-8700-0D6793F207BD}" srcOrd="0" destOrd="0" presId="urn:microsoft.com/office/officeart/2005/8/layout/vList2"/>
    <dgm:cxn modelId="{D80050F7-B93F-44C2-8264-1EA429737002}" srcId="{DF05312F-CCAA-424B-9D69-259EA791F6AD}" destId="{03D6E7E3-0482-479F-889B-731C0A3CF695}" srcOrd="0" destOrd="0" parTransId="{6C634C53-AA29-4548-A3E0-7F6D7059D497}" sibTransId="{B32F0F11-E8C7-46CF-A576-0D726E441204}"/>
    <dgm:cxn modelId="{EFDE6787-E5DA-4492-A004-6E4A04331F38}" type="presParOf" srcId="{96B9DD62-6BA8-4EA7-8700-0D6793F207BD}" destId="{28CB6C9A-60E4-4A4D-B373-F66220FABB89}" srcOrd="0" destOrd="0" presId="urn:microsoft.com/office/officeart/2005/8/layout/vList2"/>
    <dgm:cxn modelId="{3BB2058F-56BB-4689-9D31-8E71E17674CD}" type="presParOf" srcId="{96B9DD62-6BA8-4EA7-8700-0D6793F207BD}" destId="{4CEFA513-B9A2-4F13-AD9F-D209F7BEE107}" srcOrd="1" destOrd="0" presId="urn:microsoft.com/office/officeart/2005/8/layout/vList2"/>
    <dgm:cxn modelId="{00911684-0042-4902-9BB4-6B96AC11748D}" type="presParOf" srcId="{96B9DD62-6BA8-4EA7-8700-0D6793F207BD}" destId="{3218DCD6-268C-410F-B37E-3B021EDC6BDC}" srcOrd="2" destOrd="0" presId="urn:microsoft.com/office/officeart/2005/8/layout/vList2"/>
    <dgm:cxn modelId="{8B561819-7519-4408-AE10-74EE2B0F7EF0}" type="presParOf" srcId="{96B9DD62-6BA8-4EA7-8700-0D6793F207BD}" destId="{04F54719-B422-4CDB-917E-BAC6F3F10555}" srcOrd="3" destOrd="0" presId="urn:microsoft.com/office/officeart/2005/8/layout/vList2"/>
    <dgm:cxn modelId="{69C3EEDB-FF61-4183-BD0B-08284BC9C6E0}" type="presParOf" srcId="{96B9DD62-6BA8-4EA7-8700-0D6793F207BD}" destId="{459E0A5D-F09A-4364-957B-0E9C913E3E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106A15-B93F-45F6-B944-CD45C34F5E1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60936-0543-47C1-AA17-4432405D6A47}">
      <dgm:prSet phldrT="[Text]"/>
      <dgm:spPr/>
      <dgm:t>
        <a:bodyPr/>
        <a:lstStyle/>
        <a:p>
          <a:r>
            <a:rPr lang="en-US" dirty="0"/>
            <a:t>2021: Detection of PFAS and 1,4 Dioxane in groundwater and surface water samples obtained during perimeter landfill monitoring</a:t>
          </a:r>
        </a:p>
      </dgm:t>
    </dgm:pt>
    <dgm:pt modelId="{359AB46C-DE81-4533-9522-899842156000}" type="parTrans" cxnId="{8A3B3FCD-9AAB-402B-B43F-F650F77C62FD}">
      <dgm:prSet/>
      <dgm:spPr/>
      <dgm:t>
        <a:bodyPr/>
        <a:lstStyle/>
        <a:p>
          <a:endParaRPr lang="en-US"/>
        </a:p>
      </dgm:t>
    </dgm:pt>
    <dgm:pt modelId="{DF4EB96B-861F-42F8-963F-BCE932FD62E3}" type="sibTrans" cxnId="{8A3B3FCD-9AAB-402B-B43F-F650F77C62FD}">
      <dgm:prSet/>
      <dgm:spPr/>
      <dgm:t>
        <a:bodyPr/>
        <a:lstStyle/>
        <a:p>
          <a:endParaRPr lang="en-US"/>
        </a:p>
      </dgm:t>
    </dgm:pt>
    <dgm:pt modelId="{B2A86335-7838-41F9-8237-62F8D3196B87}">
      <dgm:prSet phldrT="[Text]"/>
      <dgm:spPr/>
      <dgm:t>
        <a:bodyPr/>
        <a:lstStyle/>
        <a:p>
          <a:endParaRPr lang="en-US" dirty="0"/>
        </a:p>
      </dgm:t>
    </dgm:pt>
    <dgm:pt modelId="{66C79A94-9C35-4BFF-8338-9B55DDC22B90}" type="parTrans" cxnId="{67755940-9E04-49F3-987D-B223A446D3B1}">
      <dgm:prSet/>
      <dgm:spPr/>
      <dgm:t>
        <a:bodyPr/>
        <a:lstStyle/>
        <a:p>
          <a:endParaRPr lang="en-US"/>
        </a:p>
      </dgm:t>
    </dgm:pt>
    <dgm:pt modelId="{4EA9172B-AF3B-4CED-A595-5F6E32D938DD}" type="sibTrans" cxnId="{67755940-9E04-49F3-987D-B223A446D3B1}">
      <dgm:prSet/>
      <dgm:spPr/>
      <dgm:t>
        <a:bodyPr/>
        <a:lstStyle/>
        <a:p>
          <a:endParaRPr lang="en-US"/>
        </a:p>
      </dgm:t>
    </dgm:pt>
    <dgm:pt modelId="{15B5E906-A2FF-4035-ABFD-0D33A3CB03C2}">
      <dgm:prSet phldrT="[Text]"/>
      <dgm:spPr/>
      <dgm:t>
        <a:bodyPr/>
        <a:lstStyle/>
        <a:p>
          <a:r>
            <a:rPr lang="en-US" dirty="0"/>
            <a:t>October 2021 Reported to MassDEP BWSC , RTN Issued and Approval for IRA </a:t>
          </a:r>
        </a:p>
      </dgm:t>
    </dgm:pt>
    <dgm:pt modelId="{792A4A7B-8C56-401A-A0B6-F1BD610131FD}" type="parTrans" cxnId="{AB1C2E6E-3A7F-4812-B000-8865461A5B44}">
      <dgm:prSet/>
      <dgm:spPr/>
      <dgm:t>
        <a:bodyPr/>
        <a:lstStyle/>
        <a:p>
          <a:endParaRPr lang="en-US"/>
        </a:p>
      </dgm:t>
    </dgm:pt>
    <dgm:pt modelId="{87F9CDCA-277E-4728-AA77-28168E7244EF}" type="sibTrans" cxnId="{AB1C2E6E-3A7F-4812-B000-8865461A5B44}">
      <dgm:prSet/>
      <dgm:spPr/>
      <dgm:t>
        <a:bodyPr/>
        <a:lstStyle/>
        <a:p>
          <a:endParaRPr lang="en-US"/>
        </a:p>
      </dgm:t>
    </dgm:pt>
    <dgm:pt modelId="{A8CE9B71-3B8A-442D-A629-48E6E6B06F6E}">
      <dgm:prSet phldrT="[Text]"/>
      <dgm:spPr/>
      <dgm:t>
        <a:bodyPr/>
        <a:lstStyle/>
        <a:p>
          <a:endParaRPr lang="en-US" dirty="0"/>
        </a:p>
      </dgm:t>
    </dgm:pt>
    <dgm:pt modelId="{C4F224DB-66BC-40C9-8D17-85C2A249BCFF}" type="parTrans" cxnId="{8EDF5291-D399-4D8A-A106-2D4E21622A50}">
      <dgm:prSet/>
      <dgm:spPr/>
      <dgm:t>
        <a:bodyPr/>
        <a:lstStyle/>
        <a:p>
          <a:endParaRPr lang="en-US"/>
        </a:p>
      </dgm:t>
    </dgm:pt>
    <dgm:pt modelId="{718E4123-D817-4DAD-B7B4-D79F95018A46}" type="sibTrans" cxnId="{8EDF5291-D399-4D8A-A106-2D4E21622A50}">
      <dgm:prSet/>
      <dgm:spPr/>
      <dgm:t>
        <a:bodyPr/>
        <a:lstStyle/>
        <a:p>
          <a:endParaRPr lang="en-US"/>
        </a:p>
      </dgm:t>
    </dgm:pt>
    <dgm:pt modelId="{5604EAB9-8060-4524-9FF6-66BB6E8EC2AA}">
      <dgm:prSet phldrT="[Text]"/>
      <dgm:spPr/>
      <dgm:t>
        <a:bodyPr/>
        <a:lstStyle/>
        <a:p>
          <a:r>
            <a:rPr lang="en-US" dirty="0"/>
            <a:t>IRA Plan: Sample Residential Homes, Provide Bottled Water, Install POET Systems as needed</a:t>
          </a:r>
        </a:p>
      </dgm:t>
    </dgm:pt>
    <dgm:pt modelId="{AB1FFBB8-3B37-4A77-AC3F-BD4D311B3D12}" type="parTrans" cxnId="{226D3A1B-8D0B-4BC6-B562-3F39157DD51D}">
      <dgm:prSet/>
      <dgm:spPr/>
      <dgm:t>
        <a:bodyPr/>
        <a:lstStyle/>
        <a:p>
          <a:endParaRPr lang="en-US"/>
        </a:p>
      </dgm:t>
    </dgm:pt>
    <dgm:pt modelId="{55A0E9AE-8C7F-4587-8E44-531BAD4BA348}" type="sibTrans" cxnId="{226D3A1B-8D0B-4BC6-B562-3F39157DD51D}">
      <dgm:prSet/>
      <dgm:spPr/>
      <dgm:t>
        <a:bodyPr/>
        <a:lstStyle/>
        <a:p>
          <a:endParaRPr lang="en-US"/>
        </a:p>
      </dgm:t>
    </dgm:pt>
    <dgm:pt modelId="{1988D078-0FBF-4D46-8A6F-9908172E8BC8}">
      <dgm:prSet phldrT="[Text]"/>
      <dgm:spPr/>
      <dgm:t>
        <a:bodyPr/>
        <a:lstStyle/>
        <a:p>
          <a:endParaRPr lang="en-US" dirty="0"/>
        </a:p>
      </dgm:t>
    </dgm:pt>
    <dgm:pt modelId="{1AF5B2FA-1A65-41C1-BF74-E02B5537C54B}" type="parTrans" cxnId="{94BA2760-3CF1-4A79-8A65-AE8D4FF7C280}">
      <dgm:prSet/>
      <dgm:spPr/>
      <dgm:t>
        <a:bodyPr/>
        <a:lstStyle/>
        <a:p>
          <a:endParaRPr lang="en-US"/>
        </a:p>
      </dgm:t>
    </dgm:pt>
    <dgm:pt modelId="{0740F1CF-8FCF-4BF5-A557-0E5C42C85ADA}" type="sibTrans" cxnId="{94BA2760-3CF1-4A79-8A65-AE8D4FF7C280}">
      <dgm:prSet/>
      <dgm:spPr/>
      <dgm:t>
        <a:bodyPr/>
        <a:lstStyle/>
        <a:p>
          <a:endParaRPr lang="en-US"/>
        </a:p>
      </dgm:t>
    </dgm:pt>
    <dgm:pt modelId="{0A8DD2C6-AD08-4374-95DE-13B93EEB1D3E}">
      <dgm:prSet phldrT="[Text]"/>
      <dgm:spPr/>
      <dgm:t>
        <a:bodyPr/>
        <a:lstStyle/>
        <a:p>
          <a:r>
            <a:rPr lang="en-US" dirty="0"/>
            <a:t>Sample homes seasonally. Expand sampling in 500 foot radius from any detection.</a:t>
          </a:r>
        </a:p>
      </dgm:t>
    </dgm:pt>
    <dgm:pt modelId="{3BF208DA-7FA6-482B-B89A-00BF0E6E2D0D}" type="parTrans" cxnId="{B082C530-6FD0-45E0-ADB6-5954538D601D}">
      <dgm:prSet/>
      <dgm:spPr/>
      <dgm:t>
        <a:bodyPr/>
        <a:lstStyle/>
        <a:p>
          <a:endParaRPr lang="en-US"/>
        </a:p>
      </dgm:t>
    </dgm:pt>
    <dgm:pt modelId="{045065EA-6F67-4B8B-8BBF-DBF60E8CF0C5}" type="sibTrans" cxnId="{B082C530-6FD0-45E0-ADB6-5954538D601D}">
      <dgm:prSet/>
      <dgm:spPr/>
      <dgm:t>
        <a:bodyPr/>
        <a:lstStyle/>
        <a:p>
          <a:endParaRPr lang="en-US"/>
        </a:p>
      </dgm:t>
    </dgm:pt>
    <dgm:pt modelId="{9ACB7E7B-5C88-43D0-9B7F-BD44A71588B6}">
      <dgm:prSet phldrT="[Text]"/>
      <dgm:spPr/>
      <dgm:t>
        <a:bodyPr/>
        <a:lstStyle/>
        <a:p>
          <a:endParaRPr lang="en-US" dirty="0"/>
        </a:p>
      </dgm:t>
    </dgm:pt>
    <dgm:pt modelId="{FD7BD639-1BDB-4A9A-9BB0-5BCBD45DBDE6}" type="parTrans" cxnId="{DF3FCE43-88A0-48B4-90E6-FA2564E027EC}">
      <dgm:prSet/>
      <dgm:spPr/>
      <dgm:t>
        <a:bodyPr/>
        <a:lstStyle/>
        <a:p>
          <a:endParaRPr lang="en-US"/>
        </a:p>
      </dgm:t>
    </dgm:pt>
    <dgm:pt modelId="{45D9AAE8-9486-49F2-A49A-8121BDED3010}" type="sibTrans" cxnId="{DF3FCE43-88A0-48B4-90E6-FA2564E027EC}">
      <dgm:prSet/>
      <dgm:spPr/>
      <dgm:t>
        <a:bodyPr/>
        <a:lstStyle/>
        <a:p>
          <a:endParaRPr lang="en-US"/>
        </a:p>
      </dgm:t>
    </dgm:pt>
    <dgm:pt modelId="{C97DAD1F-921D-4A81-A7D9-BB2D88422AD8}">
      <dgm:prSet phldrT="[Text]"/>
      <dgm:spPr/>
      <dgm:t>
        <a:bodyPr/>
        <a:lstStyle/>
        <a:p>
          <a:endParaRPr lang="en-US" dirty="0"/>
        </a:p>
      </dgm:t>
    </dgm:pt>
    <dgm:pt modelId="{E6EAF7F5-30D5-4D2B-85C5-A1CA1261960B}" type="parTrans" cxnId="{6A723E18-DE16-49DC-B482-4FAB4937069C}">
      <dgm:prSet/>
      <dgm:spPr/>
      <dgm:t>
        <a:bodyPr/>
        <a:lstStyle/>
        <a:p>
          <a:endParaRPr lang="en-US"/>
        </a:p>
      </dgm:t>
    </dgm:pt>
    <dgm:pt modelId="{C2BC43EA-2359-4C28-AEA2-2DBDE41CF6AE}" type="sibTrans" cxnId="{6A723E18-DE16-49DC-B482-4FAB4937069C}">
      <dgm:prSet/>
      <dgm:spPr/>
      <dgm:t>
        <a:bodyPr/>
        <a:lstStyle/>
        <a:p>
          <a:endParaRPr lang="en-US"/>
        </a:p>
      </dgm:t>
    </dgm:pt>
    <dgm:pt modelId="{78C30842-BFCC-44CD-84F7-11EDEA088C62}">
      <dgm:prSet phldrT="[Text]"/>
      <dgm:spPr/>
      <dgm:t>
        <a:bodyPr/>
        <a:lstStyle/>
        <a:p>
          <a:r>
            <a:rPr lang="en-US" dirty="0"/>
            <a:t>Remedial Monitoring Report Submittals for POETS</a:t>
          </a:r>
        </a:p>
      </dgm:t>
    </dgm:pt>
    <dgm:pt modelId="{708131A8-93E2-4C9A-99FE-118A46D621BA}" type="parTrans" cxnId="{68578C7E-B90B-4CE7-BC4C-D1220B1584F7}">
      <dgm:prSet/>
      <dgm:spPr/>
      <dgm:t>
        <a:bodyPr/>
        <a:lstStyle/>
        <a:p>
          <a:endParaRPr lang="en-US"/>
        </a:p>
      </dgm:t>
    </dgm:pt>
    <dgm:pt modelId="{A1E72BA4-4DAF-4731-A0A7-9580497AB1B0}" type="sibTrans" cxnId="{68578C7E-B90B-4CE7-BC4C-D1220B1584F7}">
      <dgm:prSet/>
      <dgm:spPr/>
      <dgm:t>
        <a:bodyPr/>
        <a:lstStyle/>
        <a:p>
          <a:endParaRPr lang="en-US"/>
        </a:p>
      </dgm:t>
    </dgm:pt>
    <dgm:pt modelId="{02F7AFCB-FC4A-4579-846B-2A1517FC319D}">
      <dgm:prSet phldrT="[Text]"/>
      <dgm:spPr/>
      <dgm:t>
        <a:bodyPr/>
        <a:lstStyle/>
        <a:p>
          <a:endParaRPr lang="en-US" dirty="0"/>
        </a:p>
      </dgm:t>
    </dgm:pt>
    <dgm:pt modelId="{6206C78B-7711-4C0C-BFD6-B6F3E8EEF22E}" type="parTrans" cxnId="{BCC840B8-7DE3-4216-B9DA-0FCEF1D9957F}">
      <dgm:prSet/>
      <dgm:spPr/>
      <dgm:t>
        <a:bodyPr/>
        <a:lstStyle/>
        <a:p>
          <a:endParaRPr lang="en-US"/>
        </a:p>
      </dgm:t>
    </dgm:pt>
    <dgm:pt modelId="{EE890F09-0891-4A21-8F26-EB64538985FF}" type="sibTrans" cxnId="{BCC840B8-7DE3-4216-B9DA-0FCEF1D9957F}">
      <dgm:prSet/>
      <dgm:spPr/>
      <dgm:t>
        <a:bodyPr/>
        <a:lstStyle/>
        <a:p>
          <a:endParaRPr lang="en-US"/>
        </a:p>
      </dgm:t>
    </dgm:pt>
    <dgm:pt modelId="{890D5E46-A122-4A63-9E1F-FFE50CC1F884}">
      <dgm:prSet phldrT="[Text]"/>
      <dgm:spPr/>
      <dgm:t>
        <a:bodyPr/>
        <a:lstStyle/>
        <a:p>
          <a:r>
            <a:rPr lang="en-US" dirty="0"/>
            <a:t>Phase II Assessment by fall of 2024</a:t>
          </a:r>
        </a:p>
      </dgm:t>
    </dgm:pt>
    <dgm:pt modelId="{8CED1EBB-FFD8-469B-8590-1B0F06B0CCC9}" type="parTrans" cxnId="{861C0926-1D67-45F4-9C55-1DE094D92C5F}">
      <dgm:prSet/>
      <dgm:spPr/>
      <dgm:t>
        <a:bodyPr/>
        <a:lstStyle/>
        <a:p>
          <a:endParaRPr lang="en-US"/>
        </a:p>
      </dgm:t>
    </dgm:pt>
    <dgm:pt modelId="{D8C43379-6713-4E8C-9C49-E7B4317C517A}" type="sibTrans" cxnId="{861C0926-1D67-45F4-9C55-1DE094D92C5F}">
      <dgm:prSet/>
      <dgm:spPr/>
      <dgm:t>
        <a:bodyPr/>
        <a:lstStyle/>
        <a:p>
          <a:endParaRPr lang="en-US"/>
        </a:p>
      </dgm:t>
    </dgm:pt>
    <dgm:pt modelId="{C4782E55-08D5-4F1F-AEB1-3121DC8A7E18}">
      <dgm:prSet phldrT="[Text]"/>
      <dgm:spPr/>
      <dgm:t>
        <a:bodyPr/>
        <a:lstStyle/>
        <a:p>
          <a:endParaRPr lang="en-US" dirty="0"/>
        </a:p>
      </dgm:t>
    </dgm:pt>
    <dgm:pt modelId="{1C47FCBB-3515-4896-9372-43EC0E104F15}" type="sibTrans" cxnId="{A75EE965-0FF9-4E10-93DE-141AC3C0D8E1}">
      <dgm:prSet/>
      <dgm:spPr/>
      <dgm:t>
        <a:bodyPr/>
        <a:lstStyle/>
        <a:p>
          <a:endParaRPr lang="en-US"/>
        </a:p>
      </dgm:t>
    </dgm:pt>
    <dgm:pt modelId="{09E42ADA-63CE-4808-A4CC-A5FFF0E09D3F}" type="parTrans" cxnId="{A75EE965-0FF9-4E10-93DE-141AC3C0D8E1}">
      <dgm:prSet/>
      <dgm:spPr/>
      <dgm:t>
        <a:bodyPr/>
        <a:lstStyle/>
        <a:p>
          <a:endParaRPr lang="en-US"/>
        </a:p>
      </dgm:t>
    </dgm:pt>
    <dgm:pt modelId="{92129756-5546-48A6-BBE9-17B8748D44ED}">
      <dgm:prSet phldrT="[Text]"/>
      <dgm:spPr/>
      <dgm:t>
        <a:bodyPr/>
        <a:lstStyle/>
        <a:p>
          <a:r>
            <a:rPr lang="en-US" dirty="0"/>
            <a:t>IRA Plan and Status Report Submittals</a:t>
          </a:r>
        </a:p>
      </dgm:t>
    </dgm:pt>
    <dgm:pt modelId="{01B87EC6-7CE5-4285-88B6-288EF9325D7D}" type="sibTrans" cxnId="{8DF44F02-9B32-4848-A275-F6BBE2838D41}">
      <dgm:prSet/>
      <dgm:spPr/>
      <dgm:t>
        <a:bodyPr/>
        <a:lstStyle/>
        <a:p>
          <a:endParaRPr lang="en-US"/>
        </a:p>
      </dgm:t>
    </dgm:pt>
    <dgm:pt modelId="{9AA69A55-1B75-473E-86B0-B654A6C2D4E5}" type="parTrans" cxnId="{8DF44F02-9B32-4848-A275-F6BBE2838D41}">
      <dgm:prSet/>
      <dgm:spPr/>
      <dgm:t>
        <a:bodyPr/>
        <a:lstStyle/>
        <a:p>
          <a:endParaRPr lang="en-US"/>
        </a:p>
      </dgm:t>
    </dgm:pt>
    <dgm:pt modelId="{906BCCD9-3A81-4DBA-8F81-0D90B8A85900}" type="pres">
      <dgm:prSet presAssocID="{A1106A15-B93F-45F6-B944-CD45C34F5E18}" presName="Name0" presStyleCnt="0">
        <dgm:presLayoutVars>
          <dgm:dir/>
          <dgm:animLvl val="lvl"/>
          <dgm:resizeHandles val="exact"/>
        </dgm:presLayoutVars>
      </dgm:prSet>
      <dgm:spPr/>
    </dgm:pt>
    <dgm:pt modelId="{2F382AAB-0B9F-4A81-BAF6-394225352948}" type="pres">
      <dgm:prSet presAssocID="{C4782E55-08D5-4F1F-AEB1-3121DC8A7E18}" presName="linNode" presStyleCnt="0"/>
      <dgm:spPr/>
    </dgm:pt>
    <dgm:pt modelId="{E677AD4C-F542-4894-A2B6-97EFB4733B1D}" type="pres">
      <dgm:prSet presAssocID="{C4782E55-08D5-4F1F-AEB1-3121DC8A7E18}" presName="parTx" presStyleLbl="revTx" presStyleIdx="0" presStyleCnt="7">
        <dgm:presLayoutVars>
          <dgm:chMax val="1"/>
          <dgm:bulletEnabled val="1"/>
        </dgm:presLayoutVars>
      </dgm:prSet>
      <dgm:spPr/>
    </dgm:pt>
    <dgm:pt modelId="{8643C9D6-4E0F-4B08-BDF6-179FA2689EB5}" type="pres">
      <dgm:prSet presAssocID="{C4782E55-08D5-4F1F-AEB1-3121DC8A7E18}" presName="bracket" presStyleLbl="parChTrans1D1" presStyleIdx="0" presStyleCnt="7"/>
      <dgm:spPr/>
    </dgm:pt>
    <dgm:pt modelId="{060DB715-3560-4BB2-9500-D1BD39920AC9}" type="pres">
      <dgm:prSet presAssocID="{C4782E55-08D5-4F1F-AEB1-3121DC8A7E18}" presName="spH" presStyleCnt="0"/>
      <dgm:spPr/>
    </dgm:pt>
    <dgm:pt modelId="{FC5C5887-F0F2-461D-B561-9054C301F38F}" type="pres">
      <dgm:prSet presAssocID="{C4782E55-08D5-4F1F-AEB1-3121DC8A7E18}" presName="desTx" presStyleLbl="node1" presStyleIdx="0" presStyleCnt="7">
        <dgm:presLayoutVars>
          <dgm:bulletEnabled val="1"/>
        </dgm:presLayoutVars>
      </dgm:prSet>
      <dgm:spPr/>
    </dgm:pt>
    <dgm:pt modelId="{6A1093BB-DE6E-4D3A-A8AA-880204F39BD8}" type="pres">
      <dgm:prSet presAssocID="{1C47FCBB-3515-4896-9372-43EC0E104F15}" presName="spV" presStyleCnt="0"/>
      <dgm:spPr/>
    </dgm:pt>
    <dgm:pt modelId="{C0A6E166-7EE4-469E-A324-0CF816EECE45}" type="pres">
      <dgm:prSet presAssocID="{B2A86335-7838-41F9-8237-62F8D3196B87}" presName="linNode" presStyleCnt="0"/>
      <dgm:spPr/>
    </dgm:pt>
    <dgm:pt modelId="{11362A8B-630E-4F54-A11D-86B8BD886717}" type="pres">
      <dgm:prSet presAssocID="{B2A86335-7838-41F9-8237-62F8D3196B87}" presName="parTx" presStyleLbl="revTx" presStyleIdx="1" presStyleCnt="7">
        <dgm:presLayoutVars>
          <dgm:chMax val="1"/>
          <dgm:bulletEnabled val="1"/>
        </dgm:presLayoutVars>
      </dgm:prSet>
      <dgm:spPr/>
    </dgm:pt>
    <dgm:pt modelId="{0A7C7799-D601-4203-8F48-0DAD8859E8CA}" type="pres">
      <dgm:prSet presAssocID="{B2A86335-7838-41F9-8237-62F8D3196B87}" presName="bracket" presStyleLbl="parChTrans1D1" presStyleIdx="1" presStyleCnt="7"/>
      <dgm:spPr/>
    </dgm:pt>
    <dgm:pt modelId="{BC822728-A715-45E0-B876-45B5CB511D4A}" type="pres">
      <dgm:prSet presAssocID="{B2A86335-7838-41F9-8237-62F8D3196B87}" presName="spH" presStyleCnt="0"/>
      <dgm:spPr/>
    </dgm:pt>
    <dgm:pt modelId="{FDE3C7C4-2342-46DB-A174-B8B7844AC59A}" type="pres">
      <dgm:prSet presAssocID="{B2A86335-7838-41F9-8237-62F8D3196B87}" presName="desTx" presStyleLbl="node1" presStyleIdx="1" presStyleCnt="7">
        <dgm:presLayoutVars>
          <dgm:bulletEnabled val="1"/>
        </dgm:presLayoutVars>
      </dgm:prSet>
      <dgm:spPr/>
    </dgm:pt>
    <dgm:pt modelId="{4F878AD4-A7B6-4E14-BF8B-D280E44BD853}" type="pres">
      <dgm:prSet presAssocID="{4EA9172B-AF3B-4CED-A595-5F6E32D938DD}" presName="spV" presStyleCnt="0"/>
      <dgm:spPr/>
    </dgm:pt>
    <dgm:pt modelId="{A2017A15-3F09-4E5A-BA39-B632EA5E37F5}" type="pres">
      <dgm:prSet presAssocID="{A8CE9B71-3B8A-442D-A629-48E6E6B06F6E}" presName="linNode" presStyleCnt="0"/>
      <dgm:spPr/>
    </dgm:pt>
    <dgm:pt modelId="{02BA1913-2D1B-4C14-90B9-40650920B9AC}" type="pres">
      <dgm:prSet presAssocID="{A8CE9B71-3B8A-442D-A629-48E6E6B06F6E}" presName="parTx" presStyleLbl="revTx" presStyleIdx="2" presStyleCnt="7">
        <dgm:presLayoutVars>
          <dgm:chMax val="1"/>
          <dgm:bulletEnabled val="1"/>
        </dgm:presLayoutVars>
      </dgm:prSet>
      <dgm:spPr/>
    </dgm:pt>
    <dgm:pt modelId="{D24AB869-D29D-4C97-B906-83ED09175992}" type="pres">
      <dgm:prSet presAssocID="{A8CE9B71-3B8A-442D-A629-48E6E6B06F6E}" presName="bracket" presStyleLbl="parChTrans1D1" presStyleIdx="2" presStyleCnt="7"/>
      <dgm:spPr/>
    </dgm:pt>
    <dgm:pt modelId="{72FBC11A-2F30-4B27-AA4F-D2F67F3E43C7}" type="pres">
      <dgm:prSet presAssocID="{A8CE9B71-3B8A-442D-A629-48E6E6B06F6E}" presName="spH" presStyleCnt="0"/>
      <dgm:spPr/>
    </dgm:pt>
    <dgm:pt modelId="{9E95BFBF-CAA2-4A31-8874-D215162D76FD}" type="pres">
      <dgm:prSet presAssocID="{A8CE9B71-3B8A-442D-A629-48E6E6B06F6E}" presName="desTx" presStyleLbl="node1" presStyleIdx="2" presStyleCnt="7">
        <dgm:presLayoutVars>
          <dgm:bulletEnabled val="1"/>
        </dgm:presLayoutVars>
      </dgm:prSet>
      <dgm:spPr/>
    </dgm:pt>
    <dgm:pt modelId="{6F039669-64E4-4A15-9746-7591D9DA3DF4}" type="pres">
      <dgm:prSet presAssocID="{718E4123-D817-4DAD-B7B4-D79F95018A46}" presName="spV" presStyleCnt="0"/>
      <dgm:spPr/>
    </dgm:pt>
    <dgm:pt modelId="{0A317961-8DC3-4EA4-AD9F-A166B0861A72}" type="pres">
      <dgm:prSet presAssocID="{1988D078-0FBF-4D46-8A6F-9908172E8BC8}" presName="linNode" presStyleCnt="0"/>
      <dgm:spPr/>
    </dgm:pt>
    <dgm:pt modelId="{04AAAE34-5FF1-44D2-B410-A090AF596770}" type="pres">
      <dgm:prSet presAssocID="{1988D078-0FBF-4D46-8A6F-9908172E8BC8}" presName="parTx" presStyleLbl="revTx" presStyleIdx="3" presStyleCnt="7">
        <dgm:presLayoutVars>
          <dgm:chMax val="1"/>
          <dgm:bulletEnabled val="1"/>
        </dgm:presLayoutVars>
      </dgm:prSet>
      <dgm:spPr/>
    </dgm:pt>
    <dgm:pt modelId="{4276B5E1-21CF-40AC-B888-F39F84ABBC5A}" type="pres">
      <dgm:prSet presAssocID="{1988D078-0FBF-4D46-8A6F-9908172E8BC8}" presName="bracket" presStyleLbl="parChTrans1D1" presStyleIdx="3" presStyleCnt="7"/>
      <dgm:spPr/>
    </dgm:pt>
    <dgm:pt modelId="{141A1143-563F-4701-A27A-D2283B45A55F}" type="pres">
      <dgm:prSet presAssocID="{1988D078-0FBF-4D46-8A6F-9908172E8BC8}" presName="spH" presStyleCnt="0"/>
      <dgm:spPr/>
    </dgm:pt>
    <dgm:pt modelId="{52FB5989-3387-48C3-B043-D91F09791EA0}" type="pres">
      <dgm:prSet presAssocID="{1988D078-0FBF-4D46-8A6F-9908172E8BC8}" presName="desTx" presStyleLbl="node1" presStyleIdx="3" presStyleCnt="7">
        <dgm:presLayoutVars>
          <dgm:bulletEnabled val="1"/>
        </dgm:presLayoutVars>
      </dgm:prSet>
      <dgm:spPr/>
    </dgm:pt>
    <dgm:pt modelId="{B1FAB95C-7394-4AEB-B4FB-1AB0DBAB02D1}" type="pres">
      <dgm:prSet presAssocID="{0740F1CF-8FCF-4BF5-A557-0E5C42C85ADA}" presName="spV" presStyleCnt="0"/>
      <dgm:spPr/>
    </dgm:pt>
    <dgm:pt modelId="{13608A92-69E6-415A-857C-14FEE96548E0}" type="pres">
      <dgm:prSet presAssocID="{9ACB7E7B-5C88-43D0-9B7F-BD44A71588B6}" presName="linNode" presStyleCnt="0"/>
      <dgm:spPr/>
    </dgm:pt>
    <dgm:pt modelId="{5B9F771F-3C0A-4259-BEB9-80344668A664}" type="pres">
      <dgm:prSet presAssocID="{9ACB7E7B-5C88-43D0-9B7F-BD44A71588B6}" presName="parTx" presStyleLbl="revTx" presStyleIdx="4" presStyleCnt="7">
        <dgm:presLayoutVars>
          <dgm:chMax val="1"/>
          <dgm:bulletEnabled val="1"/>
        </dgm:presLayoutVars>
      </dgm:prSet>
      <dgm:spPr/>
    </dgm:pt>
    <dgm:pt modelId="{A8B54A36-A743-4A0D-B461-96FA625538B0}" type="pres">
      <dgm:prSet presAssocID="{9ACB7E7B-5C88-43D0-9B7F-BD44A71588B6}" presName="bracket" presStyleLbl="parChTrans1D1" presStyleIdx="4" presStyleCnt="7"/>
      <dgm:spPr/>
    </dgm:pt>
    <dgm:pt modelId="{02EB6FAB-B468-4395-91FA-C114A7D5864E}" type="pres">
      <dgm:prSet presAssocID="{9ACB7E7B-5C88-43D0-9B7F-BD44A71588B6}" presName="spH" presStyleCnt="0"/>
      <dgm:spPr/>
    </dgm:pt>
    <dgm:pt modelId="{CECE957C-65C8-494F-82BD-9C54E9BC8C20}" type="pres">
      <dgm:prSet presAssocID="{9ACB7E7B-5C88-43D0-9B7F-BD44A71588B6}" presName="desTx" presStyleLbl="node1" presStyleIdx="4" presStyleCnt="7">
        <dgm:presLayoutVars>
          <dgm:bulletEnabled val="1"/>
        </dgm:presLayoutVars>
      </dgm:prSet>
      <dgm:spPr/>
    </dgm:pt>
    <dgm:pt modelId="{CC6A1490-4BE7-49BD-854C-29D3AEAFBF2E}" type="pres">
      <dgm:prSet presAssocID="{45D9AAE8-9486-49F2-A49A-8121BDED3010}" presName="spV" presStyleCnt="0"/>
      <dgm:spPr/>
    </dgm:pt>
    <dgm:pt modelId="{8935510F-B766-49BD-9130-39729CD3F6C7}" type="pres">
      <dgm:prSet presAssocID="{C97DAD1F-921D-4A81-A7D9-BB2D88422AD8}" presName="linNode" presStyleCnt="0"/>
      <dgm:spPr/>
    </dgm:pt>
    <dgm:pt modelId="{C1C53CCC-C8D7-4578-8F29-3B130AEE6439}" type="pres">
      <dgm:prSet presAssocID="{C97DAD1F-921D-4A81-A7D9-BB2D88422AD8}" presName="parTx" presStyleLbl="revTx" presStyleIdx="5" presStyleCnt="7">
        <dgm:presLayoutVars>
          <dgm:chMax val="1"/>
          <dgm:bulletEnabled val="1"/>
        </dgm:presLayoutVars>
      </dgm:prSet>
      <dgm:spPr/>
    </dgm:pt>
    <dgm:pt modelId="{EF02C0C1-B5C7-4537-BF37-6C08C808E8E6}" type="pres">
      <dgm:prSet presAssocID="{C97DAD1F-921D-4A81-A7D9-BB2D88422AD8}" presName="bracket" presStyleLbl="parChTrans1D1" presStyleIdx="5" presStyleCnt="7"/>
      <dgm:spPr/>
    </dgm:pt>
    <dgm:pt modelId="{62E9FC9A-160E-413F-B183-3A48FE4FAD51}" type="pres">
      <dgm:prSet presAssocID="{C97DAD1F-921D-4A81-A7D9-BB2D88422AD8}" presName="spH" presStyleCnt="0"/>
      <dgm:spPr/>
    </dgm:pt>
    <dgm:pt modelId="{56FBB83E-B850-473F-94AE-C7BF0EE554FD}" type="pres">
      <dgm:prSet presAssocID="{C97DAD1F-921D-4A81-A7D9-BB2D88422AD8}" presName="desTx" presStyleLbl="node1" presStyleIdx="5" presStyleCnt="7" custLinFactNeighborX="8714" custLinFactNeighborY="3548">
        <dgm:presLayoutVars>
          <dgm:bulletEnabled val="1"/>
        </dgm:presLayoutVars>
      </dgm:prSet>
      <dgm:spPr/>
    </dgm:pt>
    <dgm:pt modelId="{26223937-1454-467C-9AB6-8DB6850E0CF1}" type="pres">
      <dgm:prSet presAssocID="{C2BC43EA-2359-4C28-AEA2-2DBDE41CF6AE}" presName="spV" presStyleCnt="0"/>
      <dgm:spPr/>
    </dgm:pt>
    <dgm:pt modelId="{E43B0F28-D5A7-4AB8-B95E-83F1C02AB322}" type="pres">
      <dgm:prSet presAssocID="{02F7AFCB-FC4A-4579-846B-2A1517FC319D}" presName="linNode" presStyleCnt="0"/>
      <dgm:spPr/>
    </dgm:pt>
    <dgm:pt modelId="{6E35D95A-E6F9-407F-94D7-69879D5AD32E}" type="pres">
      <dgm:prSet presAssocID="{02F7AFCB-FC4A-4579-846B-2A1517FC319D}" presName="parTx" presStyleLbl="revTx" presStyleIdx="6" presStyleCnt="7">
        <dgm:presLayoutVars>
          <dgm:chMax val="1"/>
          <dgm:bulletEnabled val="1"/>
        </dgm:presLayoutVars>
      </dgm:prSet>
      <dgm:spPr/>
    </dgm:pt>
    <dgm:pt modelId="{2F60FE71-CD70-4229-91F9-59A2170B495B}" type="pres">
      <dgm:prSet presAssocID="{02F7AFCB-FC4A-4579-846B-2A1517FC319D}" presName="bracket" presStyleLbl="parChTrans1D1" presStyleIdx="6" presStyleCnt="7"/>
      <dgm:spPr/>
    </dgm:pt>
    <dgm:pt modelId="{ABACD3AB-A829-4498-B44C-1F3734FCB482}" type="pres">
      <dgm:prSet presAssocID="{02F7AFCB-FC4A-4579-846B-2A1517FC319D}" presName="spH" presStyleCnt="0"/>
      <dgm:spPr/>
    </dgm:pt>
    <dgm:pt modelId="{83F5FDAB-E562-4E71-8E17-CC1080AF54C9}" type="pres">
      <dgm:prSet presAssocID="{02F7AFCB-FC4A-4579-846B-2A1517FC319D}" presName="desTx" presStyleLbl="node1" presStyleIdx="6" presStyleCnt="7">
        <dgm:presLayoutVars>
          <dgm:bulletEnabled val="1"/>
        </dgm:presLayoutVars>
      </dgm:prSet>
      <dgm:spPr/>
    </dgm:pt>
  </dgm:ptLst>
  <dgm:cxnLst>
    <dgm:cxn modelId="{8DF44F02-9B32-4848-A275-F6BBE2838D41}" srcId="{9ACB7E7B-5C88-43D0-9B7F-BD44A71588B6}" destId="{92129756-5546-48A6-BBE9-17B8748D44ED}" srcOrd="0" destOrd="0" parTransId="{9AA69A55-1B75-473E-86B0-B654A6C2D4E5}" sibTransId="{01B87EC6-7CE5-4285-88B6-288EF9325D7D}"/>
    <dgm:cxn modelId="{6A723E18-DE16-49DC-B482-4FAB4937069C}" srcId="{A1106A15-B93F-45F6-B944-CD45C34F5E18}" destId="{C97DAD1F-921D-4A81-A7D9-BB2D88422AD8}" srcOrd="5" destOrd="0" parTransId="{E6EAF7F5-30D5-4D2B-85C5-A1CA1261960B}" sibTransId="{C2BC43EA-2359-4C28-AEA2-2DBDE41CF6AE}"/>
    <dgm:cxn modelId="{226D3A1B-8D0B-4BC6-B562-3F39157DD51D}" srcId="{A8CE9B71-3B8A-442D-A629-48E6E6B06F6E}" destId="{5604EAB9-8060-4524-9FF6-66BB6E8EC2AA}" srcOrd="0" destOrd="0" parTransId="{AB1FFBB8-3B37-4A77-AC3F-BD4D311B3D12}" sibTransId="{55A0E9AE-8C7F-4587-8E44-531BAD4BA348}"/>
    <dgm:cxn modelId="{861C0926-1D67-45F4-9C55-1DE094D92C5F}" srcId="{02F7AFCB-FC4A-4579-846B-2A1517FC319D}" destId="{890D5E46-A122-4A63-9E1F-FFE50CC1F884}" srcOrd="0" destOrd="0" parTransId="{8CED1EBB-FFD8-469B-8590-1B0F06B0CCC9}" sibTransId="{D8C43379-6713-4E8C-9C49-E7B4317C517A}"/>
    <dgm:cxn modelId="{B082C530-6FD0-45E0-ADB6-5954538D601D}" srcId="{1988D078-0FBF-4D46-8A6F-9908172E8BC8}" destId="{0A8DD2C6-AD08-4374-95DE-13B93EEB1D3E}" srcOrd="0" destOrd="0" parTransId="{3BF208DA-7FA6-482B-B89A-00BF0E6E2D0D}" sibTransId="{045065EA-6F67-4B8B-8BBF-DBF60E8CF0C5}"/>
    <dgm:cxn modelId="{ECA16E3E-A33A-41B4-8C58-E3088A4E1649}" type="presOf" srcId="{15B5E906-A2FF-4035-ABFD-0D33A3CB03C2}" destId="{FDE3C7C4-2342-46DB-A174-B8B7844AC59A}" srcOrd="0" destOrd="0" presId="urn:diagrams.loki3.com/BracketList"/>
    <dgm:cxn modelId="{67755940-9E04-49F3-987D-B223A446D3B1}" srcId="{A1106A15-B93F-45F6-B944-CD45C34F5E18}" destId="{B2A86335-7838-41F9-8237-62F8D3196B87}" srcOrd="1" destOrd="0" parTransId="{66C79A94-9C35-4BFF-8338-9B55DDC22B90}" sibTransId="{4EA9172B-AF3B-4CED-A595-5F6E32D938DD}"/>
    <dgm:cxn modelId="{A2F5F25E-1FDD-4DD2-BA89-2269B351AA3C}" type="presOf" srcId="{A1106A15-B93F-45F6-B944-CD45C34F5E18}" destId="{906BCCD9-3A81-4DBA-8F81-0D90B8A85900}" srcOrd="0" destOrd="0" presId="urn:diagrams.loki3.com/BracketList"/>
    <dgm:cxn modelId="{6DCCD25F-C023-44B5-B681-8E72DB3A9C72}" type="presOf" srcId="{02F7AFCB-FC4A-4579-846B-2A1517FC319D}" destId="{6E35D95A-E6F9-407F-94D7-69879D5AD32E}" srcOrd="0" destOrd="0" presId="urn:diagrams.loki3.com/BracketList"/>
    <dgm:cxn modelId="{94BA2760-3CF1-4A79-8A65-AE8D4FF7C280}" srcId="{A1106A15-B93F-45F6-B944-CD45C34F5E18}" destId="{1988D078-0FBF-4D46-8A6F-9908172E8BC8}" srcOrd="3" destOrd="0" parTransId="{1AF5B2FA-1A65-41C1-BF74-E02B5537C54B}" sibTransId="{0740F1CF-8FCF-4BF5-A557-0E5C42C85ADA}"/>
    <dgm:cxn modelId="{DF3FCE43-88A0-48B4-90E6-FA2564E027EC}" srcId="{A1106A15-B93F-45F6-B944-CD45C34F5E18}" destId="{9ACB7E7B-5C88-43D0-9B7F-BD44A71588B6}" srcOrd="4" destOrd="0" parTransId="{FD7BD639-1BDB-4A9A-9BB0-5BCBD45DBDE6}" sibTransId="{45D9AAE8-9486-49F2-A49A-8121BDED3010}"/>
    <dgm:cxn modelId="{A75EE965-0FF9-4E10-93DE-141AC3C0D8E1}" srcId="{A1106A15-B93F-45F6-B944-CD45C34F5E18}" destId="{C4782E55-08D5-4F1F-AEB1-3121DC8A7E18}" srcOrd="0" destOrd="0" parTransId="{09E42ADA-63CE-4808-A4CC-A5FFF0E09D3F}" sibTransId="{1C47FCBB-3515-4896-9372-43EC0E104F15}"/>
    <dgm:cxn modelId="{D452E74C-6CDF-411F-8D04-5716706D9A7B}" type="presOf" srcId="{5604EAB9-8060-4524-9FF6-66BB6E8EC2AA}" destId="{9E95BFBF-CAA2-4A31-8874-D215162D76FD}" srcOrd="0" destOrd="0" presId="urn:diagrams.loki3.com/BracketList"/>
    <dgm:cxn modelId="{AB1C2E6E-3A7F-4812-B000-8865461A5B44}" srcId="{B2A86335-7838-41F9-8237-62F8D3196B87}" destId="{15B5E906-A2FF-4035-ABFD-0D33A3CB03C2}" srcOrd="0" destOrd="0" parTransId="{792A4A7B-8C56-401A-A0B6-F1BD610131FD}" sibTransId="{87F9CDCA-277E-4728-AA77-28168E7244EF}"/>
    <dgm:cxn modelId="{1CFC1A51-D647-46C1-A086-9FC6460EF080}" type="presOf" srcId="{890D5E46-A122-4A63-9E1F-FFE50CC1F884}" destId="{83F5FDAB-E562-4E71-8E17-CC1080AF54C9}" srcOrd="0" destOrd="0" presId="urn:diagrams.loki3.com/BracketList"/>
    <dgm:cxn modelId="{97F45853-D1CE-4488-A3AE-D4AC843FE2C5}" type="presOf" srcId="{C4782E55-08D5-4F1F-AEB1-3121DC8A7E18}" destId="{E677AD4C-F542-4894-A2B6-97EFB4733B1D}" srcOrd="0" destOrd="0" presId="urn:diagrams.loki3.com/BracketList"/>
    <dgm:cxn modelId="{48EEF858-259C-4021-BF17-B47677E213C2}" type="presOf" srcId="{1988D078-0FBF-4D46-8A6F-9908172E8BC8}" destId="{04AAAE34-5FF1-44D2-B410-A090AF596770}" srcOrd="0" destOrd="0" presId="urn:diagrams.loki3.com/BracketList"/>
    <dgm:cxn modelId="{68578C7E-B90B-4CE7-BC4C-D1220B1584F7}" srcId="{C97DAD1F-921D-4A81-A7D9-BB2D88422AD8}" destId="{78C30842-BFCC-44CD-84F7-11EDEA088C62}" srcOrd="0" destOrd="0" parTransId="{708131A8-93E2-4C9A-99FE-118A46D621BA}" sibTransId="{A1E72BA4-4DAF-4731-A0A7-9580497AB1B0}"/>
    <dgm:cxn modelId="{D9872580-50A9-4010-B25D-2FD64B28A604}" type="presOf" srcId="{0A8DD2C6-AD08-4374-95DE-13B93EEB1D3E}" destId="{52FB5989-3387-48C3-B043-D91F09791EA0}" srcOrd="0" destOrd="0" presId="urn:diagrams.loki3.com/BracketList"/>
    <dgm:cxn modelId="{8EDF5291-D399-4D8A-A106-2D4E21622A50}" srcId="{A1106A15-B93F-45F6-B944-CD45C34F5E18}" destId="{A8CE9B71-3B8A-442D-A629-48E6E6B06F6E}" srcOrd="2" destOrd="0" parTransId="{C4F224DB-66BC-40C9-8D17-85C2A249BCFF}" sibTransId="{718E4123-D817-4DAD-B7B4-D79F95018A46}"/>
    <dgm:cxn modelId="{AA3C0792-935C-4EEF-A4EB-4198EBEF043E}" type="presOf" srcId="{F2760936-0543-47C1-AA17-4432405D6A47}" destId="{FC5C5887-F0F2-461D-B561-9054C301F38F}" srcOrd="0" destOrd="0" presId="urn:diagrams.loki3.com/BracketList"/>
    <dgm:cxn modelId="{BF48E297-BAEB-4331-834F-F13EF9E6B128}" type="presOf" srcId="{92129756-5546-48A6-BBE9-17B8748D44ED}" destId="{CECE957C-65C8-494F-82BD-9C54E9BC8C20}" srcOrd="0" destOrd="0" presId="urn:diagrams.loki3.com/BracketList"/>
    <dgm:cxn modelId="{02E1C5A5-365C-4280-946C-A51C5219D7DF}" type="presOf" srcId="{C97DAD1F-921D-4A81-A7D9-BB2D88422AD8}" destId="{C1C53CCC-C8D7-4578-8F29-3B130AEE6439}" srcOrd="0" destOrd="0" presId="urn:diagrams.loki3.com/BracketList"/>
    <dgm:cxn modelId="{BCC840B8-7DE3-4216-B9DA-0FCEF1D9957F}" srcId="{A1106A15-B93F-45F6-B944-CD45C34F5E18}" destId="{02F7AFCB-FC4A-4579-846B-2A1517FC319D}" srcOrd="6" destOrd="0" parTransId="{6206C78B-7711-4C0C-BFD6-B6F3E8EEF22E}" sibTransId="{EE890F09-0891-4A21-8F26-EB64538985FF}"/>
    <dgm:cxn modelId="{2678A9B8-919F-4C5A-B5EF-EC1C51AD76A7}" type="presOf" srcId="{B2A86335-7838-41F9-8237-62F8D3196B87}" destId="{11362A8B-630E-4F54-A11D-86B8BD886717}" srcOrd="0" destOrd="0" presId="urn:diagrams.loki3.com/BracketList"/>
    <dgm:cxn modelId="{B3E77CC8-ACCA-4947-BADC-7A87DAE1309E}" type="presOf" srcId="{A8CE9B71-3B8A-442D-A629-48E6E6B06F6E}" destId="{02BA1913-2D1B-4C14-90B9-40650920B9AC}" srcOrd="0" destOrd="0" presId="urn:diagrams.loki3.com/BracketList"/>
    <dgm:cxn modelId="{8A3B3FCD-9AAB-402B-B43F-F650F77C62FD}" srcId="{C4782E55-08D5-4F1F-AEB1-3121DC8A7E18}" destId="{F2760936-0543-47C1-AA17-4432405D6A47}" srcOrd="0" destOrd="0" parTransId="{359AB46C-DE81-4533-9522-899842156000}" sibTransId="{DF4EB96B-861F-42F8-963F-BCE932FD62E3}"/>
    <dgm:cxn modelId="{1B4B16E3-EECF-426A-A512-B91EF6F05B79}" type="presOf" srcId="{9ACB7E7B-5C88-43D0-9B7F-BD44A71588B6}" destId="{5B9F771F-3C0A-4259-BEB9-80344668A664}" srcOrd="0" destOrd="0" presId="urn:diagrams.loki3.com/BracketList"/>
    <dgm:cxn modelId="{7FAB3FF9-4821-482B-8672-E490F45589A2}" type="presOf" srcId="{78C30842-BFCC-44CD-84F7-11EDEA088C62}" destId="{56FBB83E-B850-473F-94AE-C7BF0EE554FD}" srcOrd="0" destOrd="0" presId="urn:diagrams.loki3.com/BracketList"/>
    <dgm:cxn modelId="{18B7561D-7889-47D7-BE63-E199F8A52FF6}" type="presParOf" srcId="{906BCCD9-3A81-4DBA-8F81-0D90B8A85900}" destId="{2F382AAB-0B9F-4A81-BAF6-394225352948}" srcOrd="0" destOrd="0" presId="urn:diagrams.loki3.com/BracketList"/>
    <dgm:cxn modelId="{9C96A83E-DC6E-429C-A92B-96756D436CE5}" type="presParOf" srcId="{2F382AAB-0B9F-4A81-BAF6-394225352948}" destId="{E677AD4C-F542-4894-A2B6-97EFB4733B1D}" srcOrd="0" destOrd="0" presId="urn:diagrams.loki3.com/BracketList"/>
    <dgm:cxn modelId="{015A77C3-C061-40A4-AA6C-B013B9D92872}" type="presParOf" srcId="{2F382AAB-0B9F-4A81-BAF6-394225352948}" destId="{8643C9D6-4E0F-4B08-BDF6-179FA2689EB5}" srcOrd="1" destOrd="0" presId="urn:diagrams.loki3.com/BracketList"/>
    <dgm:cxn modelId="{F9CA0E70-D8FF-47DB-8D70-11E78F9498A6}" type="presParOf" srcId="{2F382AAB-0B9F-4A81-BAF6-394225352948}" destId="{060DB715-3560-4BB2-9500-D1BD39920AC9}" srcOrd="2" destOrd="0" presId="urn:diagrams.loki3.com/BracketList"/>
    <dgm:cxn modelId="{170924B7-2D5C-4853-A7D8-77326BA5DE04}" type="presParOf" srcId="{2F382AAB-0B9F-4A81-BAF6-394225352948}" destId="{FC5C5887-F0F2-461D-B561-9054C301F38F}" srcOrd="3" destOrd="0" presId="urn:diagrams.loki3.com/BracketList"/>
    <dgm:cxn modelId="{64FD566E-970C-4A87-B00F-8ADE0B971F52}" type="presParOf" srcId="{906BCCD9-3A81-4DBA-8F81-0D90B8A85900}" destId="{6A1093BB-DE6E-4D3A-A8AA-880204F39BD8}" srcOrd="1" destOrd="0" presId="urn:diagrams.loki3.com/BracketList"/>
    <dgm:cxn modelId="{1FDFA3AA-9BDF-4DE9-AD65-0D35B4FC4BC0}" type="presParOf" srcId="{906BCCD9-3A81-4DBA-8F81-0D90B8A85900}" destId="{C0A6E166-7EE4-469E-A324-0CF816EECE45}" srcOrd="2" destOrd="0" presId="urn:diagrams.loki3.com/BracketList"/>
    <dgm:cxn modelId="{CA3613D8-8D09-434E-820F-5F1122B2F227}" type="presParOf" srcId="{C0A6E166-7EE4-469E-A324-0CF816EECE45}" destId="{11362A8B-630E-4F54-A11D-86B8BD886717}" srcOrd="0" destOrd="0" presId="urn:diagrams.loki3.com/BracketList"/>
    <dgm:cxn modelId="{9F663B3B-1FF6-4B28-876D-2C1F00583163}" type="presParOf" srcId="{C0A6E166-7EE4-469E-A324-0CF816EECE45}" destId="{0A7C7799-D601-4203-8F48-0DAD8859E8CA}" srcOrd="1" destOrd="0" presId="urn:diagrams.loki3.com/BracketList"/>
    <dgm:cxn modelId="{3EA09D49-2FC6-4728-BCC9-250D06026233}" type="presParOf" srcId="{C0A6E166-7EE4-469E-A324-0CF816EECE45}" destId="{BC822728-A715-45E0-B876-45B5CB511D4A}" srcOrd="2" destOrd="0" presId="urn:diagrams.loki3.com/BracketList"/>
    <dgm:cxn modelId="{3F26FC25-BD0F-4B8F-BF0C-C90DB092B661}" type="presParOf" srcId="{C0A6E166-7EE4-469E-A324-0CF816EECE45}" destId="{FDE3C7C4-2342-46DB-A174-B8B7844AC59A}" srcOrd="3" destOrd="0" presId="urn:diagrams.loki3.com/BracketList"/>
    <dgm:cxn modelId="{E7C5AF13-DA6D-41D1-9EA3-6C27B0C2E537}" type="presParOf" srcId="{906BCCD9-3A81-4DBA-8F81-0D90B8A85900}" destId="{4F878AD4-A7B6-4E14-BF8B-D280E44BD853}" srcOrd="3" destOrd="0" presId="urn:diagrams.loki3.com/BracketList"/>
    <dgm:cxn modelId="{4FC3F1AA-1009-4068-A4CB-16FF29BAAEB3}" type="presParOf" srcId="{906BCCD9-3A81-4DBA-8F81-0D90B8A85900}" destId="{A2017A15-3F09-4E5A-BA39-B632EA5E37F5}" srcOrd="4" destOrd="0" presId="urn:diagrams.loki3.com/BracketList"/>
    <dgm:cxn modelId="{33053362-A4C5-4551-A7E0-8A6EA3295DD5}" type="presParOf" srcId="{A2017A15-3F09-4E5A-BA39-B632EA5E37F5}" destId="{02BA1913-2D1B-4C14-90B9-40650920B9AC}" srcOrd="0" destOrd="0" presId="urn:diagrams.loki3.com/BracketList"/>
    <dgm:cxn modelId="{29678649-4847-4C0C-8310-FB56487A41BE}" type="presParOf" srcId="{A2017A15-3F09-4E5A-BA39-B632EA5E37F5}" destId="{D24AB869-D29D-4C97-B906-83ED09175992}" srcOrd="1" destOrd="0" presId="urn:diagrams.loki3.com/BracketList"/>
    <dgm:cxn modelId="{B3214C8D-FA1E-4F07-8E22-DA74C17EB884}" type="presParOf" srcId="{A2017A15-3F09-4E5A-BA39-B632EA5E37F5}" destId="{72FBC11A-2F30-4B27-AA4F-D2F67F3E43C7}" srcOrd="2" destOrd="0" presId="urn:diagrams.loki3.com/BracketList"/>
    <dgm:cxn modelId="{3BFDDEF1-2499-45F9-9453-3D620A9FD98C}" type="presParOf" srcId="{A2017A15-3F09-4E5A-BA39-B632EA5E37F5}" destId="{9E95BFBF-CAA2-4A31-8874-D215162D76FD}" srcOrd="3" destOrd="0" presId="urn:diagrams.loki3.com/BracketList"/>
    <dgm:cxn modelId="{8C8F4F80-20D0-4FDC-9A3E-A2E14D24EEB5}" type="presParOf" srcId="{906BCCD9-3A81-4DBA-8F81-0D90B8A85900}" destId="{6F039669-64E4-4A15-9746-7591D9DA3DF4}" srcOrd="5" destOrd="0" presId="urn:diagrams.loki3.com/BracketList"/>
    <dgm:cxn modelId="{5C4A50FA-A21B-4799-B2DB-4280C29AA81D}" type="presParOf" srcId="{906BCCD9-3A81-4DBA-8F81-0D90B8A85900}" destId="{0A317961-8DC3-4EA4-AD9F-A166B0861A72}" srcOrd="6" destOrd="0" presId="urn:diagrams.loki3.com/BracketList"/>
    <dgm:cxn modelId="{4C72F1C1-97FA-4178-9613-883023B12804}" type="presParOf" srcId="{0A317961-8DC3-4EA4-AD9F-A166B0861A72}" destId="{04AAAE34-5FF1-44D2-B410-A090AF596770}" srcOrd="0" destOrd="0" presId="urn:diagrams.loki3.com/BracketList"/>
    <dgm:cxn modelId="{D0A7BB2D-349C-4E6D-8520-FC4ACB8180ED}" type="presParOf" srcId="{0A317961-8DC3-4EA4-AD9F-A166B0861A72}" destId="{4276B5E1-21CF-40AC-B888-F39F84ABBC5A}" srcOrd="1" destOrd="0" presId="urn:diagrams.loki3.com/BracketList"/>
    <dgm:cxn modelId="{A329855C-273E-490F-901A-DA846C74C80B}" type="presParOf" srcId="{0A317961-8DC3-4EA4-AD9F-A166B0861A72}" destId="{141A1143-563F-4701-A27A-D2283B45A55F}" srcOrd="2" destOrd="0" presId="urn:diagrams.loki3.com/BracketList"/>
    <dgm:cxn modelId="{07B57E22-5A13-4479-BFB4-85544AC8DDE7}" type="presParOf" srcId="{0A317961-8DC3-4EA4-AD9F-A166B0861A72}" destId="{52FB5989-3387-48C3-B043-D91F09791EA0}" srcOrd="3" destOrd="0" presId="urn:diagrams.loki3.com/BracketList"/>
    <dgm:cxn modelId="{F3DD836E-6778-4D4A-91BA-3609D90A93AB}" type="presParOf" srcId="{906BCCD9-3A81-4DBA-8F81-0D90B8A85900}" destId="{B1FAB95C-7394-4AEB-B4FB-1AB0DBAB02D1}" srcOrd="7" destOrd="0" presId="urn:diagrams.loki3.com/BracketList"/>
    <dgm:cxn modelId="{8261B447-A6BD-4576-8401-EC5B8EF14B93}" type="presParOf" srcId="{906BCCD9-3A81-4DBA-8F81-0D90B8A85900}" destId="{13608A92-69E6-415A-857C-14FEE96548E0}" srcOrd="8" destOrd="0" presId="urn:diagrams.loki3.com/BracketList"/>
    <dgm:cxn modelId="{15BBAC7D-9FED-491D-B9C3-C162EE5E2283}" type="presParOf" srcId="{13608A92-69E6-415A-857C-14FEE96548E0}" destId="{5B9F771F-3C0A-4259-BEB9-80344668A664}" srcOrd="0" destOrd="0" presId="urn:diagrams.loki3.com/BracketList"/>
    <dgm:cxn modelId="{9C8141E5-488E-493A-98B9-DC817BB43282}" type="presParOf" srcId="{13608A92-69E6-415A-857C-14FEE96548E0}" destId="{A8B54A36-A743-4A0D-B461-96FA625538B0}" srcOrd="1" destOrd="0" presId="urn:diagrams.loki3.com/BracketList"/>
    <dgm:cxn modelId="{016E688F-EBA4-425E-859C-10EE9197010A}" type="presParOf" srcId="{13608A92-69E6-415A-857C-14FEE96548E0}" destId="{02EB6FAB-B468-4395-91FA-C114A7D5864E}" srcOrd="2" destOrd="0" presId="urn:diagrams.loki3.com/BracketList"/>
    <dgm:cxn modelId="{7108E4A2-47D4-4671-A701-33DC8A751C5D}" type="presParOf" srcId="{13608A92-69E6-415A-857C-14FEE96548E0}" destId="{CECE957C-65C8-494F-82BD-9C54E9BC8C20}" srcOrd="3" destOrd="0" presId="urn:diagrams.loki3.com/BracketList"/>
    <dgm:cxn modelId="{3447B416-8495-461D-9547-8B00C5496AD2}" type="presParOf" srcId="{906BCCD9-3A81-4DBA-8F81-0D90B8A85900}" destId="{CC6A1490-4BE7-49BD-854C-29D3AEAFBF2E}" srcOrd="9" destOrd="0" presId="urn:diagrams.loki3.com/BracketList"/>
    <dgm:cxn modelId="{06BA0EF3-4A03-43D2-9EEC-5A979C7511D4}" type="presParOf" srcId="{906BCCD9-3A81-4DBA-8F81-0D90B8A85900}" destId="{8935510F-B766-49BD-9130-39729CD3F6C7}" srcOrd="10" destOrd="0" presId="urn:diagrams.loki3.com/BracketList"/>
    <dgm:cxn modelId="{F68088B8-79B9-4A1F-B29B-9D8D7CD73A17}" type="presParOf" srcId="{8935510F-B766-49BD-9130-39729CD3F6C7}" destId="{C1C53CCC-C8D7-4578-8F29-3B130AEE6439}" srcOrd="0" destOrd="0" presId="urn:diagrams.loki3.com/BracketList"/>
    <dgm:cxn modelId="{D1858CDD-E564-450E-90D7-994C9F9499DA}" type="presParOf" srcId="{8935510F-B766-49BD-9130-39729CD3F6C7}" destId="{EF02C0C1-B5C7-4537-BF37-6C08C808E8E6}" srcOrd="1" destOrd="0" presId="urn:diagrams.loki3.com/BracketList"/>
    <dgm:cxn modelId="{93DE933F-1641-4EBC-9B33-ED102C7EEF49}" type="presParOf" srcId="{8935510F-B766-49BD-9130-39729CD3F6C7}" destId="{62E9FC9A-160E-413F-B183-3A48FE4FAD51}" srcOrd="2" destOrd="0" presId="urn:diagrams.loki3.com/BracketList"/>
    <dgm:cxn modelId="{477509A5-17C0-4EE2-BCB1-BE576DE4C0C9}" type="presParOf" srcId="{8935510F-B766-49BD-9130-39729CD3F6C7}" destId="{56FBB83E-B850-473F-94AE-C7BF0EE554FD}" srcOrd="3" destOrd="0" presId="urn:diagrams.loki3.com/BracketList"/>
    <dgm:cxn modelId="{068C3477-0F3B-4EBD-BECE-C72BBB660E93}" type="presParOf" srcId="{906BCCD9-3A81-4DBA-8F81-0D90B8A85900}" destId="{26223937-1454-467C-9AB6-8DB6850E0CF1}" srcOrd="11" destOrd="0" presId="urn:diagrams.loki3.com/BracketList"/>
    <dgm:cxn modelId="{34869023-46CE-465F-ADDC-8C2C6782E6B7}" type="presParOf" srcId="{906BCCD9-3A81-4DBA-8F81-0D90B8A85900}" destId="{E43B0F28-D5A7-4AB8-B95E-83F1C02AB322}" srcOrd="12" destOrd="0" presId="urn:diagrams.loki3.com/BracketList"/>
    <dgm:cxn modelId="{0377B1D6-4292-4081-89E9-A465F01B76C8}" type="presParOf" srcId="{E43B0F28-D5A7-4AB8-B95E-83F1C02AB322}" destId="{6E35D95A-E6F9-407F-94D7-69879D5AD32E}" srcOrd="0" destOrd="0" presId="urn:diagrams.loki3.com/BracketList"/>
    <dgm:cxn modelId="{3AB313B5-06F1-4C81-8048-0AB8D2557836}" type="presParOf" srcId="{E43B0F28-D5A7-4AB8-B95E-83F1C02AB322}" destId="{2F60FE71-CD70-4229-91F9-59A2170B495B}" srcOrd="1" destOrd="0" presId="urn:diagrams.loki3.com/BracketList"/>
    <dgm:cxn modelId="{FBD54601-2C84-400A-83FA-E238AD558D7E}" type="presParOf" srcId="{E43B0F28-D5A7-4AB8-B95E-83F1C02AB322}" destId="{ABACD3AB-A829-4498-B44C-1F3734FCB482}" srcOrd="2" destOrd="0" presId="urn:diagrams.loki3.com/BracketList"/>
    <dgm:cxn modelId="{7097FAE1-58A8-4045-8A97-B87510B56B3C}" type="presParOf" srcId="{E43B0F28-D5A7-4AB8-B95E-83F1C02AB322}" destId="{83F5FDAB-E562-4E71-8E17-CC1080AF54C9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0161F7-8CD1-4D46-A9D6-45ECED093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1B3A2E-25C6-4BC8-A2D7-410ADBF6A14D}">
      <dgm:prSet phldrT="[Text]"/>
      <dgm:spPr/>
      <dgm:t>
        <a:bodyPr/>
        <a:lstStyle/>
        <a:p>
          <a:r>
            <a:rPr lang="en-US" dirty="0"/>
            <a:t>   Sampling Performed to Date</a:t>
          </a:r>
        </a:p>
      </dgm:t>
    </dgm:pt>
    <dgm:pt modelId="{513BA3C7-3A06-44FB-A812-393C43A5A28A}" type="parTrans" cxnId="{8FE20861-75CC-4555-BEA8-D0B0D92BFE4E}">
      <dgm:prSet/>
      <dgm:spPr/>
      <dgm:t>
        <a:bodyPr/>
        <a:lstStyle/>
        <a:p>
          <a:endParaRPr lang="en-US"/>
        </a:p>
      </dgm:t>
    </dgm:pt>
    <dgm:pt modelId="{D61E40B2-4673-461B-972E-8B003FA09D93}" type="sibTrans" cxnId="{8FE20861-75CC-4555-BEA8-D0B0D92BFE4E}">
      <dgm:prSet/>
      <dgm:spPr/>
      <dgm:t>
        <a:bodyPr/>
        <a:lstStyle/>
        <a:p>
          <a:endParaRPr lang="en-US"/>
        </a:p>
      </dgm:t>
    </dgm:pt>
    <dgm:pt modelId="{040CAC35-0F5F-4C5B-95B5-DD931EECD1D0}">
      <dgm:prSet phldrT="[Text]"/>
      <dgm:spPr/>
      <dgm:t>
        <a:bodyPr/>
        <a:lstStyle/>
        <a:p>
          <a:r>
            <a:rPr lang="en-US" dirty="0"/>
            <a:t>November 2021 initial sampling 5 homes</a:t>
          </a:r>
        </a:p>
      </dgm:t>
    </dgm:pt>
    <dgm:pt modelId="{82C51490-35C9-40C7-9B3D-23667F3B01B4}" type="parTrans" cxnId="{9330A7F1-EB5B-4138-9156-148B76A713E8}">
      <dgm:prSet/>
      <dgm:spPr/>
      <dgm:t>
        <a:bodyPr/>
        <a:lstStyle/>
        <a:p>
          <a:endParaRPr lang="en-US"/>
        </a:p>
      </dgm:t>
    </dgm:pt>
    <dgm:pt modelId="{DBF4C756-4677-4007-911D-09F8B4A23A0F}" type="sibTrans" cxnId="{9330A7F1-EB5B-4138-9156-148B76A713E8}">
      <dgm:prSet/>
      <dgm:spPr/>
      <dgm:t>
        <a:bodyPr/>
        <a:lstStyle/>
        <a:p>
          <a:endParaRPr lang="en-US"/>
        </a:p>
      </dgm:t>
    </dgm:pt>
    <dgm:pt modelId="{0CC87B59-7649-46C5-B12A-0A2DAB64F178}">
      <dgm:prSet phldrT="[Text]"/>
      <dgm:spPr/>
      <dgm:t>
        <a:bodyPr/>
        <a:lstStyle/>
        <a:p>
          <a:r>
            <a:rPr lang="en-US" dirty="0"/>
            <a:t>Seasonal sampling performed 2022 and spring and summer 2023</a:t>
          </a:r>
        </a:p>
      </dgm:t>
    </dgm:pt>
    <dgm:pt modelId="{5880E534-38CA-457D-8740-8D94213828A8}" type="parTrans" cxnId="{14D44269-3198-4FFC-84DB-7FEB3B227C99}">
      <dgm:prSet/>
      <dgm:spPr/>
      <dgm:t>
        <a:bodyPr/>
        <a:lstStyle/>
        <a:p>
          <a:endParaRPr lang="en-US"/>
        </a:p>
      </dgm:t>
    </dgm:pt>
    <dgm:pt modelId="{E2AE6ADC-E8A7-483F-84EB-70B04EA7B040}" type="sibTrans" cxnId="{14D44269-3198-4FFC-84DB-7FEB3B227C99}">
      <dgm:prSet/>
      <dgm:spPr/>
      <dgm:t>
        <a:bodyPr/>
        <a:lstStyle/>
        <a:p>
          <a:endParaRPr lang="en-US"/>
        </a:p>
      </dgm:t>
    </dgm:pt>
    <dgm:pt modelId="{49A6D4C8-8742-4AB3-A867-85FEF4E2BD03}">
      <dgm:prSet phldrT="[Text]"/>
      <dgm:spPr/>
      <dgm:t>
        <a:bodyPr/>
        <a:lstStyle/>
        <a:p>
          <a:r>
            <a:rPr lang="en-US" dirty="0"/>
            <a:t>To date 52 home has been sampled at least once </a:t>
          </a:r>
        </a:p>
      </dgm:t>
    </dgm:pt>
    <dgm:pt modelId="{0EAC7325-A0E5-4E56-AC27-E60C4F312E8C}" type="parTrans" cxnId="{D4BF5E7C-795A-4FC4-9FF7-AE139DC15B29}">
      <dgm:prSet/>
      <dgm:spPr/>
      <dgm:t>
        <a:bodyPr/>
        <a:lstStyle/>
        <a:p>
          <a:endParaRPr lang="en-US"/>
        </a:p>
      </dgm:t>
    </dgm:pt>
    <dgm:pt modelId="{DE29218A-7058-4CF0-909A-9DF4A30DBFDF}" type="sibTrans" cxnId="{D4BF5E7C-795A-4FC4-9FF7-AE139DC15B29}">
      <dgm:prSet/>
      <dgm:spPr/>
      <dgm:t>
        <a:bodyPr/>
        <a:lstStyle/>
        <a:p>
          <a:endParaRPr lang="en-US"/>
        </a:p>
      </dgm:t>
    </dgm:pt>
    <dgm:pt modelId="{46ACFB92-581A-4113-964F-716371165638}">
      <dgm:prSet/>
      <dgm:spPr/>
      <dgm:t>
        <a:bodyPr/>
        <a:lstStyle/>
        <a:p>
          <a:r>
            <a:rPr lang="en-US" dirty="0"/>
            <a:t>Next sampling event currently underway</a:t>
          </a:r>
        </a:p>
      </dgm:t>
    </dgm:pt>
    <dgm:pt modelId="{5E05DA93-1BEE-40CB-B7D7-83BDBE9B0BA7}" type="parTrans" cxnId="{AA1D54B7-D2AF-4D32-B5DA-B429BD84D4EB}">
      <dgm:prSet/>
      <dgm:spPr/>
      <dgm:t>
        <a:bodyPr/>
        <a:lstStyle/>
        <a:p>
          <a:endParaRPr lang="en-US"/>
        </a:p>
      </dgm:t>
    </dgm:pt>
    <dgm:pt modelId="{B1A2F2FC-ACF7-4DD4-847D-0C9BBFAE1344}" type="sibTrans" cxnId="{AA1D54B7-D2AF-4D32-B5DA-B429BD84D4EB}">
      <dgm:prSet/>
      <dgm:spPr/>
      <dgm:t>
        <a:bodyPr/>
        <a:lstStyle/>
        <a:p>
          <a:endParaRPr lang="en-US"/>
        </a:p>
      </dgm:t>
    </dgm:pt>
    <dgm:pt modelId="{510AAA0F-948A-40CC-BC3B-A4A1A1944DC7}">
      <dgm:prSet phldrT="[Text]"/>
      <dgm:spPr/>
      <dgm:t>
        <a:bodyPr/>
        <a:lstStyle/>
        <a:p>
          <a:r>
            <a:rPr lang="en-US" dirty="0"/>
            <a:t>POETs installed at 13 homes</a:t>
          </a:r>
        </a:p>
      </dgm:t>
    </dgm:pt>
    <dgm:pt modelId="{E5532D6F-D081-4125-A3F5-3DB8A37D0766}" type="parTrans" cxnId="{71077268-81E3-4159-BAA1-2D3F6FFE97FD}">
      <dgm:prSet/>
      <dgm:spPr/>
      <dgm:t>
        <a:bodyPr/>
        <a:lstStyle/>
        <a:p>
          <a:endParaRPr lang="en-US"/>
        </a:p>
      </dgm:t>
    </dgm:pt>
    <dgm:pt modelId="{7DB861ED-1BFB-4148-AB01-439BD63A4608}" type="sibTrans" cxnId="{71077268-81E3-4159-BAA1-2D3F6FFE97FD}">
      <dgm:prSet/>
      <dgm:spPr/>
      <dgm:t>
        <a:bodyPr/>
        <a:lstStyle/>
        <a:p>
          <a:endParaRPr lang="en-US"/>
        </a:p>
      </dgm:t>
    </dgm:pt>
    <dgm:pt modelId="{AB91B8EF-120B-415E-8D22-5F6CB3855497}" type="pres">
      <dgm:prSet presAssocID="{2B0161F7-8CD1-4D46-A9D6-45ECED09399D}" presName="linear" presStyleCnt="0">
        <dgm:presLayoutVars>
          <dgm:animLvl val="lvl"/>
          <dgm:resizeHandles val="exact"/>
        </dgm:presLayoutVars>
      </dgm:prSet>
      <dgm:spPr/>
    </dgm:pt>
    <dgm:pt modelId="{7EBC4D56-E241-4224-8696-EF91A230A15C}" type="pres">
      <dgm:prSet presAssocID="{C31B3A2E-25C6-4BC8-A2D7-410ADBF6A14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136DB7C-1EB8-4122-8632-240E5FFD8C8A}" type="pres">
      <dgm:prSet presAssocID="{C31B3A2E-25C6-4BC8-A2D7-410ADBF6A14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67B5E18-4BE4-40C4-BE52-09FDE112CEEC}" type="presOf" srcId="{C31B3A2E-25C6-4BC8-A2D7-410ADBF6A14D}" destId="{7EBC4D56-E241-4224-8696-EF91A230A15C}" srcOrd="0" destOrd="0" presId="urn:microsoft.com/office/officeart/2005/8/layout/vList2"/>
    <dgm:cxn modelId="{8FE20861-75CC-4555-BEA8-D0B0D92BFE4E}" srcId="{2B0161F7-8CD1-4D46-A9D6-45ECED09399D}" destId="{C31B3A2E-25C6-4BC8-A2D7-410ADBF6A14D}" srcOrd="0" destOrd="0" parTransId="{513BA3C7-3A06-44FB-A812-393C43A5A28A}" sibTransId="{D61E40B2-4673-461B-972E-8B003FA09D93}"/>
    <dgm:cxn modelId="{71077268-81E3-4159-BAA1-2D3F6FFE97FD}" srcId="{C31B3A2E-25C6-4BC8-A2D7-410ADBF6A14D}" destId="{510AAA0F-948A-40CC-BC3B-A4A1A1944DC7}" srcOrd="3" destOrd="0" parTransId="{E5532D6F-D081-4125-A3F5-3DB8A37D0766}" sibTransId="{7DB861ED-1BFB-4148-AB01-439BD63A4608}"/>
    <dgm:cxn modelId="{14D44269-3198-4FFC-84DB-7FEB3B227C99}" srcId="{C31B3A2E-25C6-4BC8-A2D7-410ADBF6A14D}" destId="{0CC87B59-7649-46C5-B12A-0A2DAB64F178}" srcOrd="1" destOrd="0" parTransId="{5880E534-38CA-457D-8740-8D94213828A8}" sibTransId="{E2AE6ADC-E8A7-483F-84EB-70B04EA7B040}"/>
    <dgm:cxn modelId="{D4BF5E7C-795A-4FC4-9FF7-AE139DC15B29}" srcId="{C31B3A2E-25C6-4BC8-A2D7-410ADBF6A14D}" destId="{49A6D4C8-8742-4AB3-A867-85FEF4E2BD03}" srcOrd="2" destOrd="0" parTransId="{0EAC7325-A0E5-4E56-AC27-E60C4F312E8C}" sibTransId="{DE29218A-7058-4CF0-909A-9DF4A30DBFDF}"/>
    <dgm:cxn modelId="{1E8C3282-F8F9-4B06-97E8-CA9903DBB757}" type="presOf" srcId="{510AAA0F-948A-40CC-BC3B-A4A1A1944DC7}" destId="{9136DB7C-1EB8-4122-8632-240E5FFD8C8A}" srcOrd="0" destOrd="3" presId="urn:microsoft.com/office/officeart/2005/8/layout/vList2"/>
    <dgm:cxn modelId="{CB591984-FAE9-48C6-80B3-C12DD802378B}" type="presOf" srcId="{49A6D4C8-8742-4AB3-A867-85FEF4E2BD03}" destId="{9136DB7C-1EB8-4122-8632-240E5FFD8C8A}" srcOrd="0" destOrd="2" presId="urn:microsoft.com/office/officeart/2005/8/layout/vList2"/>
    <dgm:cxn modelId="{4A6B2B8A-5FDA-48A6-A750-28D96F4AB60D}" type="presOf" srcId="{46ACFB92-581A-4113-964F-716371165638}" destId="{9136DB7C-1EB8-4122-8632-240E5FFD8C8A}" srcOrd="0" destOrd="4" presId="urn:microsoft.com/office/officeart/2005/8/layout/vList2"/>
    <dgm:cxn modelId="{AA1D54B7-D2AF-4D32-B5DA-B429BD84D4EB}" srcId="{C31B3A2E-25C6-4BC8-A2D7-410ADBF6A14D}" destId="{46ACFB92-581A-4113-964F-716371165638}" srcOrd="4" destOrd="0" parTransId="{5E05DA93-1BEE-40CB-B7D7-83BDBE9B0BA7}" sibTransId="{B1A2F2FC-ACF7-4DD4-847D-0C9BBFAE1344}"/>
    <dgm:cxn modelId="{A3F6EDDD-E3A7-4056-9B07-C05D696F16E1}" type="presOf" srcId="{0CC87B59-7649-46C5-B12A-0A2DAB64F178}" destId="{9136DB7C-1EB8-4122-8632-240E5FFD8C8A}" srcOrd="0" destOrd="1" presId="urn:microsoft.com/office/officeart/2005/8/layout/vList2"/>
    <dgm:cxn modelId="{6E1BFFDD-5D9C-403F-A6CC-AC96A4D907B9}" type="presOf" srcId="{040CAC35-0F5F-4C5B-95B5-DD931EECD1D0}" destId="{9136DB7C-1EB8-4122-8632-240E5FFD8C8A}" srcOrd="0" destOrd="0" presId="urn:microsoft.com/office/officeart/2005/8/layout/vList2"/>
    <dgm:cxn modelId="{1DB577E4-B5F0-489D-ABC8-54ADAFDC8757}" type="presOf" srcId="{2B0161F7-8CD1-4D46-A9D6-45ECED09399D}" destId="{AB91B8EF-120B-415E-8D22-5F6CB3855497}" srcOrd="0" destOrd="0" presId="urn:microsoft.com/office/officeart/2005/8/layout/vList2"/>
    <dgm:cxn modelId="{9330A7F1-EB5B-4138-9156-148B76A713E8}" srcId="{C31B3A2E-25C6-4BC8-A2D7-410ADBF6A14D}" destId="{040CAC35-0F5F-4C5B-95B5-DD931EECD1D0}" srcOrd="0" destOrd="0" parTransId="{82C51490-35C9-40C7-9B3D-23667F3B01B4}" sibTransId="{DBF4C756-4677-4007-911D-09F8B4A23A0F}"/>
    <dgm:cxn modelId="{F009BDE4-B1E7-450C-82C3-7751BE1F15D8}" type="presParOf" srcId="{AB91B8EF-120B-415E-8D22-5F6CB3855497}" destId="{7EBC4D56-E241-4224-8696-EF91A230A15C}" srcOrd="0" destOrd="0" presId="urn:microsoft.com/office/officeart/2005/8/layout/vList2"/>
    <dgm:cxn modelId="{FE66ACF4-6ED2-49F4-A345-F085BBED7CEA}" type="presParOf" srcId="{AB91B8EF-120B-415E-8D22-5F6CB3855497}" destId="{9136DB7C-1EB8-4122-8632-240E5FFD8C8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6474-9474-4AB7-A441-BB6915D2ECE3}">
      <dsp:nvSpPr>
        <dsp:cNvPr id="0" name=""/>
        <dsp:cNvSpPr/>
      </dsp:nvSpPr>
      <dsp:spPr>
        <a:xfrm rot="5400000">
          <a:off x="4361783" y="-128432"/>
          <a:ext cx="1847285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Sean Healey, LSP: Team Leader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400" kern="1200" dirty="0"/>
        </a:p>
      </dsp:txBody>
      <dsp:txXfrm rot="-5400000">
        <a:off x="2773874" y="1549654"/>
        <a:ext cx="4932927" cy="1666931"/>
      </dsp:txXfrm>
    </dsp:sp>
    <dsp:sp modelId="{6DD56A0B-238D-4D9A-ACB1-93B4E6934EAC}">
      <dsp:nvSpPr>
        <dsp:cNvPr id="0" name=""/>
        <dsp:cNvSpPr/>
      </dsp:nvSpPr>
      <dsp:spPr>
        <a:xfrm>
          <a:off x="79917" y="0"/>
          <a:ext cx="2825496" cy="462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17846" y="137929"/>
        <a:ext cx="2549638" cy="4351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B6C9A-60E4-4A4D-B373-F66220FABB89}">
      <dsp:nvSpPr>
        <dsp:cNvPr id="0" name=""/>
        <dsp:cNvSpPr/>
      </dsp:nvSpPr>
      <dsp:spPr>
        <a:xfrm>
          <a:off x="0" y="259716"/>
          <a:ext cx="73914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Regulatory Status</a:t>
          </a:r>
        </a:p>
      </dsp:txBody>
      <dsp:txXfrm>
        <a:off x="50347" y="310063"/>
        <a:ext cx="7290706" cy="930660"/>
      </dsp:txXfrm>
    </dsp:sp>
    <dsp:sp modelId="{3218DCD6-268C-410F-B37E-3B021EDC6BDC}">
      <dsp:nvSpPr>
        <dsp:cNvPr id="0" name=""/>
        <dsp:cNvSpPr/>
      </dsp:nvSpPr>
      <dsp:spPr>
        <a:xfrm>
          <a:off x="0" y="1460058"/>
          <a:ext cx="73914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Review of Sampling Performed </a:t>
          </a:r>
        </a:p>
      </dsp:txBody>
      <dsp:txXfrm>
        <a:off x="50347" y="1510405"/>
        <a:ext cx="7290706" cy="930660"/>
      </dsp:txXfrm>
    </dsp:sp>
    <dsp:sp modelId="{459E0A5D-F09A-4364-957B-0E9C913E3EF9}">
      <dsp:nvSpPr>
        <dsp:cNvPr id="0" name=""/>
        <dsp:cNvSpPr/>
      </dsp:nvSpPr>
      <dsp:spPr>
        <a:xfrm>
          <a:off x="0" y="2758646"/>
          <a:ext cx="73914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Next Steps</a:t>
          </a:r>
        </a:p>
      </dsp:txBody>
      <dsp:txXfrm>
        <a:off x="50347" y="2808993"/>
        <a:ext cx="7290706" cy="93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7AD4C-F542-4894-A2B6-97EFB4733B1D}">
      <dsp:nvSpPr>
        <dsp:cNvPr id="0" name=""/>
        <dsp:cNvSpPr/>
      </dsp:nvSpPr>
      <dsp:spPr>
        <a:xfrm>
          <a:off x="0" y="384712"/>
          <a:ext cx="2131516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384712"/>
        <a:ext cx="2131516" cy="435600"/>
      </dsp:txXfrm>
    </dsp:sp>
    <dsp:sp modelId="{8643C9D6-4E0F-4B08-BDF6-179FA2689EB5}">
      <dsp:nvSpPr>
        <dsp:cNvPr id="0" name=""/>
        <dsp:cNvSpPr/>
      </dsp:nvSpPr>
      <dsp:spPr>
        <a:xfrm>
          <a:off x="2131516" y="58012"/>
          <a:ext cx="426303" cy="1089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C5887-F0F2-461D-B561-9054C301F38F}">
      <dsp:nvSpPr>
        <dsp:cNvPr id="0" name=""/>
        <dsp:cNvSpPr/>
      </dsp:nvSpPr>
      <dsp:spPr>
        <a:xfrm>
          <a:off x="2728340" y="58012"/>
          <a:ext cx="5797724" cy="108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2021: Detection of PFAS and 1,4 Dioxane in groundwater and surface water samples obtained during perimeter landfill monitoring</a:t>
          </a:r>
        </a:p>
      </dsp:txBody>
      <dsp:txXfrm>
        <a:off x="2728340" y="58012"/>
        <a:ext cx="5797724" cy="1089000"/>
      </dsp:txXfrm>
    </dsp:sp>
    <dsp:sp modelId="{11362A8B-630E-4F54-A11D-86B8BD886717}">
      <dsp:nvSpPr>
        <dsp:cNvPr id="0" name=""/>
        <dsp:cNvSpPr/>
      </dsp:nvSpPr>
      <dsp:spPr>
        <a:xfrm>
          <a:off x="0" y="1403175"/>
          <a:ext cx="2131516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1403175"/>
        <a:ext cx="2131516" cy="435600"/>
      </dsp:txXfrm>
    </dsp:sp>
    <dsp:sp modelId="{0A7C7799-D601-4203-8F48-0DAD8859E8CA}">
      <dsp:nvSpPr>
        <dsp:cNvPr id="0" name=""/>
        <dsp:cNvSpPr/>
      </dsp:nvSpPr>
      <dsp:spPr>
        <a:xfrm>
          <a:off x="2131516" y="1226212"/>
          <a:ext cx="426303" cy="789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3C7C4-2342-46DB-A174-B8B7844AC59A}">
      <dsp:nvSpPr>
        <dsp:cNvPr id="0" name=""/>
        <dsp:cNvSpPr/>
      </dsp:nvSpPr>
      <dsp:spPr>
        <a:xfrm>
          <a:off x="2728340" y="1226212"/>
          <a:ext cx="5797724" cy="789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October 2021 Reported to MassDEP BWSC , RTN Issued and Approval for IRA </a:t>
          </a:r>
        </a:p>
      </dsp:txBody>
      <dsp:txXfrm>
        <a:off x="2728340" y="1226212"/>
        <a:ext cx="5797724" cy="789525"/>
      </dsp:txXfrm>
    </dsp:sp>
    <dsp:sp modelId="{02BA1913-2D1B-4C14-90B9-40650920B9AC}">
      <dsp:nvSpPr>
        <dsp:cNvPr id="0" name=""/>
        <dsp:cNvSpPr/>
      </dsp:nvSpPr>
      <dsp:spPr>
        <a:xfrm>
          <a:off x="0" y="2271900"/>
          <a:ext cx="2131516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2271900"/>
        <a:ext cx="2131516" cy="435600"/>
      </dsp:txXfrm>
    </dsp:sp>
    <dsp:sp modelId="{D24AB869-D29D-4C97-B906-83ED09175992}">
      <dsp:nvSpPr>
        <dsp:cNvPr id="0" name=""/>
        <dsp:cNvSpPr/>
      </dsp:nvSpPr>
      <dsp:spPr>
        <a:xfrm>
          <a:off x="2131516" y="2094937"/>
          <a:ext cx="426303" cy="789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5BFBF-CAA2-4A31-8874-D215162D76FD}">
      <dsp:nvSpPr>
        <dsp:cNvPr id="0" name=""/>
        <dsp:cNvSpPr/>
      </dsp:nvSpPr>
      <dsp:spPr>
        <a:xfrm>
          <a:off x="2728340" y="2094937"/>
          <a:ext cx="5797724" cy="789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IRA Plan: Sample Residential Homes, Provide Bottled Water, Install POET Systems as needed</a:t>
          </a:r>
        </a:p>
      </dsp:txBody>
      <dsp:txXfrm>
        <a:off x="2728340" y="2094937"/>
        <a:ext cx="5797724" cy="789525"/>
      </dsp:txXfrm>
    </dsp:sp>
    <dsp:sp modelId="{04AAAE34-5FF1-44D2-B410-A090AF596770}">
      <dsp:nvSpPr>
        <dsp:cNvPr id="0" name=""/>
        <dsp:cNvSpPr/>
      </dsp:nvSpPr>
      <dsp:spPr>
        <a:xfrm>
          <a:off x="0" y="3140625"/>
          <a:ext cx="2131516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3140625"/>
        <a:ext cx="2131516" cy="435600"/>
      </dsp:txXfrm>
    </dsp:sp>
    <dsp:sp modelId="{4276B5E1-21CF-40AC-B888-F39F84ABBC5A}">
      <dsp:nvSpPr>
        <dsp:cNvPr id="0" name=""/>
        <dsp:cNvSpPr/>
      </dsp:nvSpPr>
      <dsp:spPr>
        <a:xfrm>
          <a:off x="2131516" y="2963662"/>
          <a:ext cx="426303" cy="789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B5989-3387-48C3-B043-D91F09791EA0}">
      <dsp:nvSpPr>
        <dsp:cNvPr id="0" name=""/>
        <dsp:cNvSpPr/>
      </dsp:nvSpPr>
      <dsp:spPr>
        <a:xfrm>
          <a:off x="2728340" y="2963662"/>
          <a:ext cx="5797724" cy="789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Sample homes seasonally. Expand sampling in 500 foot radius from any detection.</a:t>
          </a:r>
        </a:p>
      </dsp:txBody>
      <dsp:txXfrm>
        <a:off x="2728340" y="2963662"/>
        <a:ext cx="5797724" cy="789525"/>
      </dsp:txXfrm>
    </dsp:sp>
    <dsp:sp modelId="{5B9F771F-3C0A-4259-BEB9-80344668A664}">
      <dsp:nvSpPr>
        <dsp:cNvPr id="0" name=""/>
        <dsp:cNvSpPr/>
      </dsp:nvSpPr>
      <dsp:spPr>
        <a:xfrm>
          <a:off x="0" y="3852806"/>
          <a:ext cx="2133600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3852806"/>
        <a:ext cx="2133600" cy="435600"/>
      </dsp:txXfrm>
    </dsp:sp>
    <dsp:sp modelId="{A8B54A36-A743-4A0D-B461-96FA625538B0}">
      <dsp:nvSpPr>
        <dsp:cNvPr id="0" name=""/>
        <dsp:cNvSpPr/>
      </dsp:nvSpPr>
      <dsp:spPr>
        <a:xfrm>
          <a:off x="2133599" y="3832387"/>
          <a:ext cx="426720" cy="476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E957C-65C8-494F-82BD-9C54E9BC8C20}">
      <dsp:nvSpPr>
        <dsp:cNvPr id="0" name=""/>
        <dsp:cNvSpPr/>
      </dsp:nvSpPr>
      <dsp:spPr>
        <a:xfrm>
          <a:off x="2731007" y="3832387"/>
          <a:ext cx="5803392" cy="47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IRA Plan and Status Report Submittals</a:t>
          </a:r>
        </a:p>
      </dsp:txBody>
      <dsp:txXfrm>
        <a:off x="2731007" y="3832387"/>
        <a:ext cx="5803392" cy="476437"/>
      </dsp:txXfrm>
    </dsp:sp>
    <dsp:sp modelId="{C1C53CCC-C8D7-4578-8F29-3B130AEE6439}">
      <dsp:nvSpPr>
        <dsp:cNvPr id="0" name=""/>
        <dsp:cNvSpPr/>
      </dsp:nvSpPr>
      <dsp:spPr>
        <a:xfrm>
          <a:off x="0" y="4564987"/>
          <a:ext cx="2133600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4564987"/>
        <a:ext cx="2133600" cy="435600"/>
      </dsp:txXfrm>
    </dsp:sp>
    <dsp:sp modelId="{EF02C0C1-B5C7-4537-BF37-6C08C808E8E6}">
      <dsp:nvSpPr>
        <dsp:cNvPr id="0" name=""/>
        <dsp:cNvSpPr/>
      </dsp:nvSpPr>
      <dsp:spPr>
        <a:xfrm>
          <a:off x="2133599" y="4388025"/>
          <a:ext cx="426720" cy="789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BB83E-B850-473F-94AE-C7BF0EE554FD}">
      <dsp:nvSpPr>
        <dsp:cNvPr id="0" name=""/>
        <dsp:cNvSpPr/>
      </dsp:nvSpPr>
      <dsp:spPr>
        <a:xfrm>
          <a:off x="2731007" y="4416037"/>
          <a:ext cx="5803392" cy="789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Remedial Monitoring Report Submittals for POETS</a:t>
          </a:r>
        </a:p>
      </dsp:txBody>
      <dsp:txXfrm>
        <a:off x="2731007" y="4416037"/>
        <a:ext cx="5803392" cy="789525"/>
      </dsp:txXfrm>
    </dsp:sp>
    <dsp:sp modelId="{6E35D95A-E6F9-407F-94D7-69879D5AD32E}">
      <dsp:nvSpPr>
        <dsp:cNvPr id="0" name=""/>
        <dsp:cNvSpPr/>
      </dsp:nvSpPr>
      <dsp:spPr>
        <a:xfrm>
          <a:off x="0" y="5277168"/>
          <a:ext cx="2133600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5277168"/>
        <a:ext cx="2133600" cy="435600"/>
      </dsp:txXfrm>
    </dsp:sp>
    <dsp:sp modelId="{2F60FE71-CD70-4229-91F9-59A2170B495B}">
      <dsp:nvSpPr>
        <dsp:cNvPr id="0" name=""/>
        <dsp:cNvSpPr/>
      </dsp:nvSpPr>
      <dsp:spPr>
        <a:xfrm>
          <a:off x="2133599" y="5256750"/>
          <a:ext cx="426720" cy="476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5FDAB-E562-4E71-8E17-CC1080AF54C9}">
      <dsp:nvSpPr>
        <dsp:cNvPr id="0" name=""/>
        <dsp:cNvSpPr/>
      </dsp:nvSpPr>
      <dsp:spPr>
        <a:xfrm>
          <a:off x="2731007" y="5256750"/>
          <a:ext cx="5803392" cy="47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Phase II Assessment by fall of 2024</a:t>
          </a:r>
        </a:p>
      </dsp:txBody>
      <dsp:txXfrm>
        <a:off x="2731007" y="5256750"/>
        <a:ext cx="5803392" cy="4764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C4D56-E241-4224-8696-EF91A230A15C}">
      <dsp:nvSpPr>
        <dsp:cNvPr id="0" name=""/>
        <dsp:cNvSpPr/>
      </dsp:nvSpPr>
      <dsp:spPr>
        <a:xfrm>
          <a:off x="0" y="165322"/>
          <a:ext cx="91440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  Sampling Performed to Date</a:t>
          </a:r>
        </a:p>
      </dsp:txBody>
      <dsp:txXfrm>
        <a:off x="57372" y="222694"/>
        <a:ext cx="9029256" cy="1060520"/>
      </dsp:txXfrm>
    </dsp:sp>
    <dsp:sp modelId="{9136DB7C-1EB8-4122-8632-240E5FFD8C8A}">
      <dsp:nvSpPr>
        <dsp:cNvPr id="0" name=""/>
        <dsp:cNvSpPr/>
      </dsp:nvSpPr>
      <dsp:spPr>
        <a:xfrm>
          <a:off x="0" y="1340587"/>
          <a:ext cx="9144000" cy="436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November 2021 initial sampling 5 homes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Seasonal sampling performed 2022 and spring and summer 2023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To date 52 home has been sampled at least once 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POETs installed at 13 homes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Next sampling event currently underway</a:t>
          </a:r>
        </a:p>
      </dsp:txBody>
      <dsp:txXfrm>
        <a:off x="0" y="1340587"/>
        <a:ext cx="9144000" cy="4361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E0EE566-9C9C-48D1-8A47-A01EB34B309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0E1B33-C215-443D-94C4-C31A6E2B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8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68426"/>
            <a:ext cx="8229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0617" y="6356351"/>
            <a:ext cx="2133600" cy="365125"/>
          </a:xfrm>
          <a:solidFill>
            <a:schemeClr val="bg1"/>
          </a:solidFill>
        </p:spPr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7BA089-5699-4D62-88E9-F61A309F5CA0}"/>
              </a:ext>
            </a:extLst>
          </p:cNvPr>
          <p:cNvSpPr txBox="1"/>
          <p:nvPr userDrawn="1"/>
        </p:nvSpPr>
        <p:spPr>
          <a:xfrm>
            <a:off x="7162800" y="3124200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1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7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5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3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B8B9-4C04-4DDF-9AFD-B2E02D82F36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21" y="6371549"/>
            <a:ext cx="1865801" cy="32925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69664"/>
            <a:ext cx="8229600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BCB3030-D3DF-4231-A878-9E64D91ACC5A}"/>
              </a:ext>
            </a:extLst>
          </p:cNvPr>
          <p:cNvSpPr txBox="1"/>
          <p:nvPr userDrawn="1"/>
        </p:nvSpPr>
        <p:spPr>
          <a:xfrm>
            <a:off x="3759725" y="6393800"/>
            <a:ext cx="18028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2" descr="Image result for dcamm">
            <a:extLst>
              <a:ext uri="{FF2B5EF4-FFF2-40B4-BE49-F238E27FC236}">
                <a16:creationId xmlns:a16="http://schemas.microsoft.com/office/drawing/2014/main" id="{9176AF19-D2ED-44EF-85A4-1E1A23599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12" y="6357171"/>
            <a:ext cx="1208515" cy="4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weston &amp; sampson">
            <a:extLst>
              <a:ext uri="{FF2B5EF4-FFF2-40B4-BE49-F238E27FC236}">
                <a16:creationId xmlns:a16="http://schemas.microsoft.com/office/drawing/2014/main" id="{3DE30FF9-5158-40F3-97E1-F06C74883F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179" y="6353525"/>
            <a:ext cx="1807556" cy="44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5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3505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Dudley Sanitary Landfill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PFAS and 1,4 Dioxane Sampling Update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RTN 2-21744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762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September 25,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3B71B-52C2-C984-3594-96E9B847D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77D3-78FA-405D-8A21-8470256E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Weston &amp; Sampson Engineers, Inc.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6B17CE3-8B21-4D41-91A1-14BBF2E85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734072"/>
              </p:ext>
            </p:extLst>
          </p:nvPr>
        </p:nvGraphicFramePr>
        <p:xfrm>
          <a:off x="685800" y="1557339"/>
          <a:ext cx="7848600" cy="462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Image result for weston &amp; Sampson">
            <a:extLst>
              <a:ext uri="{FF2B5EF4-FFF2-40B4-BE49-F238E27FC236}">
                <a16:creationId xmlns:a16="http://schemas.microsoft.com/office/drawing/2014/main" id="{5A518581-BFE0-431E-9106-00E19AEDA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57092"/>
            <a:ext cx="2740691" cy="7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56B2D9-4E33-5AAA-0F41-AED5313106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1168-D1C6-49C5-97CA-302937D0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Agenda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31B8AF5-5490-4DE7-BE13-CA1965E441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65062"/>
              </p:ext>
            </p:extLst>
          </p:nvPr>
        </p:nvGraphicFramePr>
        <p:xfrm>
          <a:off x="609600" y="1677352"/>
          <a:ext cx="7391400" cy="4190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Heptagon 9">
            <a:extLst>
              <a:ext uri="{FF2B5EF4-FFF2-40B4-BE49-F238E27FC236}">
                <a16:creationId xmlns:a16="http://schemas.microsoft.com/office/drawing/2014/main" id="{1A495811-2B3C-49C1-8CF7-0E61669869A1}"/>
              </a:ext>
            </a:extLst>
          </p:cNvPr>
          <p:cNvSpPr/>
          <p:nvPr/>
        </p:nvSpPr>
        <p:spPr>
          <a:xfrm rot="753992">
            <a:off x="7492039" y="162660"/>
            <a:ext cx="1508530" cy="1366961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Questions &amp; Answers at the End of the Presentation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0C4C2E-9BD4-988E-E8E4-3094ABC9FC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4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A04E83D-4CE5-41E2-A4F8-0941553E2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388027"/>
              </p:ext>
            </p:extLst>
          </p:nvPr>
        </p:nvGraphicFramePr>
        <p:xfrm>
          <a:off x="228600" y="3048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666E0E-3F28-452E-8703-5C36CC939F6C}"/>
              </a:ext>
            </a:extLst>
          </p:cNvPr>
          <p:cNvSpPr txBox="1"/>
          <p:nvPr/>
        </p:nvSpPr>
        <p:spPr>
          <a:xfrm rot="16200000">
            <a:off x="-1662124" y="2918332"/>
            <a:ext cx="581184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Overview of Regulatory Status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59DBD-AEDC-90BC-0E51-0752C6D6FD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0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03A453-5F47-4B20-96AD-8D65CF6E5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691543"/>
              </p:ext>
            </p:extLst>
          </p:nvPr>
        </p:nvGraphicFramePr>
        <p:xfrm>
          <a:off x="0" y="228601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CBCF5DB-2554-975E-1383-BFAC0B9EE4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8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8F24-64AC-4C96-81E2-75CB5D3E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06679-BAC4-495E-BE78-2333ED2C0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Continue with seasonal sampling</a:t>
            </a:r>
          </a:p>
          <a:p>
            <a:r>
              <a:rPr lang="en-US" dirty="0"/>
              <a:t>Some sampling reduction will occur</a:t>
            </a:r>
          </a:p>
          <a:p>
            <a:r>
              <a:rPr lang="en-US" dirty="0"/>
              <a:t>Perform Phase II assessment in area of and down gradient of landfill to establish nature and extent of impacts and source areas.</a:t>
            </a:r>
          </a:p>
          <a:p>
            <a:r>
              <a:rPr lang="en-US" dirty="0"/>
              <a:t>Phase II assessment fall 2023 and spring 2024</a:t>
            </a:r>
          </a:p>
          <a:p>
            <a:r>
              <a:rPr lang="en-US" dirty="0"/>
              <a:t>Connection of residents to PWS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E53C9E-0F58-E643-58A2-666BE2CC3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6" y="6324600"/>
            <a:ext cx="2013140" cy="46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6752"/>
      </p:ext>
    </p:extLst>
  </p:cSld>
  <p:clrMapOvr>
    <a:masterClrMapping/>
  </p:clrMapOvr>
</p:sld>
</file>

<file path=ppt/theme/theme1.xml><?xml version="1.0" encoding="utf-8"?>
<a:theme xmlns:a="http://schemas.openxmlformats.org/drawingml/2006/main" name="2017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WST2016-07-27 STD WHITE PP (ANIMATED)</Template>
  <TotalTime>1538</TotalTime>
  <Words>222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2017d</vt:lpstr>
      <vt:lpstr>Dudley Sanitary Landfill PFAS and 1,4 Dioxane Sampling Update RTN 2-21744 </vt:lpstr>
      <vt:lpstr>Weston &amp; Sampson Engineers, Inc.</vt:lpstr>
      <vt:lpstr>Agenda</vt:lpstr>
      <vt:lpstr>PowerPoint Presentation</vt:lpstr>
      <vt:lpstr>PowerPoint Presentation</vt:lpstr>
      <vt:lpstr>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Mauser-Hoye, Rebecca</dc:creator>
  <cp:lastModifiedBy>Healey, Sean</cp:lastModifiedBy>
  <cp:revision>101</cp:revision>
  <cp:lastPrinted>2023-09-13T19:48:48Z</cp:lastPrinted>
  <dcterms:created xsi:type="dcterms:W3CDTF">2019-01-21T20:21:53Z</dcterms:created>
  <dcterms:modified xsi:type="dcterms:W3CDTF">2023-09-25T19:34:18Z</dcterms:modified>
</cp:coreProperties>
</file>